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28"/>
  </p:notesMasterIdLst>
  <p:sldIdLst>
    <p:sldId id="256" r:id="rId3"/>
    <p:sldId id="314" r:id="rId4"/>
    <p:sldId id="257" r:id="rId5"/>
    <p:sldId id="258" r:id="rId6"/>
    <p:sldId id="299" r:id="rId7"/>
    <p:sldId id="260" r:id="rId8"/>
    <p:sldId id="261" r:id="rId9"/>
    <p:sldId id="262" r:id="rId10"/>
    <p:sldId id="305" r:id="rId11"/>
    <p:sldId id="310" r:id="rId12"/>
    <p:sldId id="311" r:id="rId13"/>
    <p:sldId id="312" r:id="rId14"/>
    <p:sldId id="313" r:id="rId15"/>
    <p:sldId id="267" r:id="rId16"/>
    <p:sldId id="268" r:id="rId17"/>
    <p:sldId id="297" r:id="rId18"/>
    <p:sldId id="270" r:id="rId19"/>
    <p:sldId id="271" r:id="rId20"/>
    <p:sldId id="272" r:id="rId21"/>
    <p:sldId id="298" r:id="rId22"/>
    <p:sldId id="300" r:id="rId23"/>
    <p:sldId id="301" r:id="rId24"/>
    <p:sldId id="302" r:id="rId25"/>
    <p:sldId id="303" r:id="rId26"/>
    <p:sldId id="304" r:id="rId27"/>
  </p:sldIdLst>
  <p:sldSz cx="9144000" cy="5143500" type="screen16x9"/>
  <p:notesSz cx="6858000" cy="9144000"/>
  <p:embeddedFontLst>
    <p:embeddedFont>
      <p:font typeface="Anek Gurmukhi" panose="020B0604020202020204" charset="0"/>
      <p:regular r:id="rId29"/>
      <p:bold r:id="rId30"/>
    </p:embeddedFont>
    <p:embeddedFont>
      <p:font typeface="Anek Gurmukhi Medium" panose="020B0604020202020204" charset="0"/>
      <p:regular r:id="rId31"/>
      <p:bold r:id="rId32"/>
    </p:embeddedFont>
    <p:embeddedFont>
      <p:font typeface="Arimo" panose="020B0604020202020204" charset="0"/>
      <p:regular r:id="rId33"/>
      <p:bold r:id="rId34"/>
      <p:italic r:id="rId35"/>
      <p:boldItalic r:id="rId36"/>
    </p:embeddedFont>
    <p:embeddedFont>
      <p:font typeface="Arimo SemiBold" panose="020B0604020202020204" charset="0"/>
      <p:regular r:id="rId37"/>
      <p:bold r:id="rId38"/>
      <p:italic r:id="rId39"/>
      <p:boldItalic r:id="rId40"/>
    </p:embeddedFont>
    <p:embeddedFont>
      <p:font typeface="Bebas Neue" panose="020B0606020202050201" pitchFamily="34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Raleway" pitchFamily="2" charset="0"/>
      <p:regular r:id="rId52"/>
      <p:bold r:id="rId53"/>
      <p:italic r:id="rId54"/>
      <p:bold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1AD"/>
    <a:srgbClr val="FF6F31"/>
    <a:srgbClr val="4CDC8B"/>
    <a:srgbClr val="004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99232-C150-4CD4-8F35-7F19DADB8A38}" v="2703" dt="2023-11-17T08:17:10.421"/>
  </p1510:revLst>
</p1510:revInfo>
</file>

<file path=ppt/tableStyles.xml><?xml version="1.0" encoding="utf-8"?>
<a:tblStyleLst xmlns:a="http://schemas.openxmlformats.org/drawingml/2006/main" def="{05B09CBA-BAAC-4280-8DA6-2A5F62AD04D6}">
  <a:tblStyle styleId="{05B09CBA-BAAC-4280-8DA6-2A5F62AD04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6DD718-A2A1-4FC1-9A2F-401C46BFA2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9" d="100"/>
          <a:sy n="109" d="100"/>
        </p:scale>
        <p:origin x="2238" y="16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Cecchetti" userId="5fc40ddfe1201a36" providerId="LiveId" clId="{E7B99232-C150-4CD4-8F35-7F19DADB8A38}"/>
    <pc:docChg chg="undo custSel addSld delSld modSld delMainMaster">
      <pc:chgData name="Carlo Cecchetti" userId="5fc40ddfe1201a36" providerId="LiveId" clId="{E7B99232-C150-4CD4-8F35-7F19DADB8A38}" dt="2023-11-17T08:29:24.754" v="7509" actId="6549"/>
      <pc:docMkLst>
        <pc:docMk/>
      </pc:docMkLst>
      <pc:sldChg chg="addSp delSp modSp mod modTransition setBg">
        <pc:chgData name="Carlo Cecchetti" userId="5fc40ddfe1201a36" providerId="LiveId" clId="{E7B99232-C150-4CD4-8F35-7F19DADB8A38}" dt="2023-11-16T22:26:53.378" v="7394"/>
        <pc:sldMkLst>
          <pc:docMk/>
          <pc:sldMk cId="0" sldId="256"/>
        </pc:sldMkLst>
        <pc:spChg chg="add del mod">
          <ac:chgData name="Carlo Cecchetti" userId="5fc40ddfe1201a36" providerId="LiveId" clId="{E7B99232-C150-4CD4-8F35-7F19DADB8A38}" dt="2023-11-16T22:14:53.396" v="6882" actId="478"/>
          <ac:spMkLst>
            <pc:docMk/>
            <pc:sldMk cId="0" sldId="256"/>
            <ac:spMk id="5" creationId="{35B489FC-B3D1-9617-45C8-AA8531448B60}"/>
          </ac:spMkLst>
        </pc:spChg>
        <pc:spChg chg="mod">
          <ac:chgData name="Carlo Cecchetti" userId="5fc40ddfe1201a36" providerId="LiveId" clId="{E7B99232-C150-4CD4-8F35-7F19DADB8A38}" dt="2023-11-16T15:15:32.055" v="87" actId="20577"/>
          <ac:spMkLst>
            <pc:docMk/>
            <pc:sldMk cId="0" sldId="256"/>
            <ac:spMk id="13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6:29.413" v="7390" actId="1076"/>
          <ac:spMkLst>
            <pc:docMk/>
            <pc:sldMk cId="0" sldId="256"/>
            <ac:spMk id="134" creationId="{00000000-0000-0000-0000-000000000000}"/>
          </ac:spMkLst>
        </pc:spChg>
        <pc:picChg chg="add mod ord">
          <ac:chgData name="Carlo Cecchetti" userId="5fc40ddfe1201a36" providerId="LiveId" clId="{E7B99232-C150-4CD4-8F35-7F19DADB8A38}" dt="2023-11-16T22:16:12.444" v="6922" actId="1036"/>
          <ac:picMkLst>
            <pc:docMk/>
            <pc:sldMk cId="0" sldId="256"/>
            <ac:picMk id="3" creationId="{6E5C83F6-D286-EA0D-AE37-C2375A271C30}"/>
          </ac:picMkLst>
        </pc:picChg>
        <pc:picChg chg="del">
          <ac:chgData name="Carlo Cecchetti" userId="5fc40ddfe1201a36" providerId="LiveId" clId="{E7B99232-C150-4CD4-8F35-7F19DADB8A38}" dt="2023-11-16T15:40:00.641" v="449" actId="478"/>
          <ac:picMkLst>
            <pc:docMk/>
            <pc:sldMk cId="0" sldId="256"/>
            <ac:picMk id="135" creationId="{00000000-0000-0000-0000-000000000000}"/>
          </ac:picMkLst>
        </pc:picChg>
      </pc:sldChg>
      <pc:sldChg chg="add setBg">
        <pc:chgData name="Carlo Cecchetti" userId="5fc40ddfe1201a36" providerId="LiveId" clId="{E7B99232-C150-4CD4-8F35-7F19DADB8A38}" dt="2023-11-16T17:50:12.063" v="2953"/>
        <pc:sldMkLst>
          <pc:docMk/>
          <pc:sldMk cId="1188156886" sldId="257"/>
        </pc:sldMkLst>
        <pc:spChg chg="mod">
          <ac:chgData name="Carlo Cecchetti" userId="5fc40ddfe1201a36" providerId="LiveId" clId="{E7B99232-C150-4CD4-8F35-7F19DADB8A38}" dt="2023-11-16T20:26:19.660" v="2978" actId="20577"/>
          <ac:spMkLst>
            <pc:docMk/>
            <pc:sldMk cId="1188156886" sldId="257"/>
            <ac:spMk id="2" creationId="{5D7D2C2C-D658-4E88-751E-452352889B07}"/>
          </ac:spMkLst>
        </pc:spChg>
        <pc:spChg chg="mod">
          <ac:chgData name="Carlo Cecchetti" userId="5fc40ddfe1201a36" providerId="LiveId" clId="{E7B99232-C150-4CD4-8F35-7F19DADB8A38}" dt="2023-11-16T20:26:49.929" v="3018" actId="20577"/>
          <ac:spMkLst>
            <pc:docMk/>
            <pc:sldMk cId="1188156886" sldId="257"/>
            <ac:spMk id="8" creationId="{D967E38D-8CCE-E148-C754-6FABFD2BFF0C}"/>
          </ac:spMkLst>
        </pc:spChg>
        <pc:spChg chg="mod">
          <ac:chgData name="Carlo Cecchetti" userId="5fc40ddfe1201a36" providerId="LiveId" clId="{E7B99232-C150-4CD4-8F35-7F19DADB8A38}" dt="2023-11-16T20:26:42.015" v="3007" actId="20577"/>
          <ac:spMkLst>
            <pc:docMk/>
            <pc:sldMk cId="1188156886" sldId="257"/>
            <ac:spMk id="12" creationId="{FE4F9C61-E9D4-A2C6-183C-ADA2539C4E55}"/>
          </ac:spMkLst>
        </pc:spChg>
        <pc:spChg chg="mod">
          <ac:chgData name="Carlo Cecchetti" userId="5fc40ddfe1201a36" providerId="LiveId" clId="{E7B99232-C150-4CD4-8F35-7F19DADB8A38}" dt="2023-11-16T20:26:31.058" v="2993" actId="20577"/>
          <ac:spMkLst>
            <pc:docMk/>
            <pc:sldMk cId="1188156886" sldId="257"/>
            <ac:spMk id="21" creationId="{21E32467-8127-83AB-D1B6-A454165D9780}"/>
          </ac:spMkLst>
        </pc:spChg>
      </pc:sldChg>
      <pc:sldChg chg="addSp delSp modSp del mod setBg">
        <pc:chgData name="Carlo Cecchetti" userId="5fc40ddfe1201a36" providerId="LiveId" clId="{E7B99232-C150-4CD4-8F35-7F19DADB8A38}" dt="2023-11-16T20:34:27.254" v="3425" actId="207"/>
        <pc:sldMkLst>
          <pc:docMk/>
          <pc:sldMk cId="475390651" sldId="258"/>
        </pc:sldMkLst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3" creationId="{A628461F-E727-99C7-AB7C-19C822142014}"/>
          </ac:spMkLst>
        </pc:spChg>
        <pc:spChg chg="add del mod">
          <ac:chgData name="Carlo Cecchetti" userId="5fc40ddfe1201a36" providerId="LiveId" clId="{E7B99232-C150-4CD4-8F35-7F19DADB8A38}" dt="2023-11-16T15:18:46.192" v="202" actId="478"/>
          <ac:spMkLst>
            <pc:docMk/>
            <pc:sldMk cId="475390651" sldId="258"/>
            <ac:spMk id="5" creationId="{8568B3E8-D938-1082-F8A8-9951B3884408}"/>
          </ac:spMkLst>
        </pc:spChg>
        <pc:spChg chg="mod">
          <ac:chgData name="Carlo Cecchetti" userId="5fc40ddfe1201a36" providerId="LiveId" clId="{E7B99232-C150-4CD4-8F35-7F19DADB8A38}" dt="2023-11-16T20:30:22.975" v="3247" actId="1076"/>
          <ac:spMkLst>
            <pc:docMk/>
            <pc:sldMk cId="475390651" sldId="258"/>
            <ac:spMk id="6" creationId="{072924B0-C39A-E24E-78BE-496921BD757B}"/>
          </ac:spMkLst>
        </pc:spChg>
        <pc:spChg chg="add del mod">
          <ac:chgData name="Carlo Cecchetti" userId="5fc40ddfe1201a36" providerId="LiveId" clId="{E7B99232-C150-4CD4-8F35-7F19DADB8A38}" dt="2023-11-16T15:18:54.031" v="205" actId="478"/>
          <ac:spMkLst>
            <pc:docMk/>
            <pc:sldMk cId="475390651" sldId="258"/>
            <ac:spMk id="7" creationId="{14E8863C-B0C7-86D4-A89C-6AB4AB81D613}"/>
          </ac:spMkLst>
        </pc:spChg>
        <pc:spChg chg="mod">
          <ac:chgData name="Carlo Cecchetti" userId="5fc40ddfe1201a36" providerId="LiveId" clId="{E7B99232-C150-4CD4-8F35-7F19DADB8A38}" dt="2023-11-16T20:30:27.183" v="3248" actId="1076"/>
          <ac:spMkLst>
            <pc:docMk/>
            <pc:sldMk cId="475390651" sldId="258"/>
            <ac:spMk id="8" creationId="{DBA9787C-EF87-E729-77E6-2CB794EF9730}"/>
          </ac:spMkLst>
        </pc:spChg>
        <pc:spChg chg="add del mod">
          <ac:chgData name="Carlo Cecchetti" userId="5fc40ddfe1201a36" providerId="LiveId" clId="{E7B99232-C150-4CD4-8F35-7F19DADB8A38}" dt="2023-11-16T15:18:51.728" v="204" actId="478"/>
          <ac:spMkLst>
            <pc:docMk/>
            <pc:sldMk cId="475390651" sldId="258"/>
            <ac:spMk id="9" creationId="{2F776DA9-6D46-F6B3-1BCB-1467A47726B7}"/>
          </ac:spMkLst>
        </pc:spChg>
        <pc:spChg chg="mod">
          <ac:chgData name="Carlo Cecchetti" userId="5fc40ddfe1201a36" providerId="LiveId" clId="{E7B99232-C150-4CD4-8F35-7F19DADB8A38}" dt="2023-11-16T20:30:42.035" v="3250" actId="14100"/>
          <ac:spMkLst>
            <pc:docMk/>
            <pc:sldMk cId="475390651" sldId="258"/>
            <ac:spMk id="10" creationId="{22CA8C33-11F0-B5A6-A16F-3AB8EB048B30}"/>
          </ac:spMkLst>
        </pc:spChg>
        <pc:spChg chg="mod">
          <ac:chgData name="Carlo Cecchetti" userId="5fc40ddfe1201a36" providerId="LiveId" clId="{E7B99232-C150-4CD4-8F35-7F19DADB8A38}" dt="2023-11-16T20:30:48.552" v="3251" actId="1076"/>
          <ac:spMkLst>
            <pc:docMk/>
            <pc:sldMk cId="475390651" sldId="258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34:27.254" v="3425" actId="207"/>
          <ac:spMkLst>
            <pc:docMk/>
            <pc:sldMk cId="475390651" sldId="258"/>
            <ac:spMk id="14" creationId="{8F52E87D-62EB-760B-BD7A-8AFF945AE38D}"/>
          </ac:spMkLst>
        </pc:spChg>
        <pc:spChg chg="mod">
          <ac:chgData name="Carlo Cecchetti" userId="5fc40ddfe1201a36" providerId="LiveId" clId="{E7B99232-C150-4CD4-8F35-7F19DADB8A38}" dt="2023-11-16T20:30:16.780" v="3246" actId="1076"/>
          <ac:spMkLst>
            <pc:docMk/>
            <pc:sldMk cId="475390651" sldId="258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27:45.523" v="3107" actId="2711"/>
          <ac:spMkLst>
            <pc:docMk/>
            <pc:sldMk cId="475390651" sldId="258"/>
            <ac:spMk id="20" creationId="{5CE49066-8124-13AB-CBF2-1EC6F64D0435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7.588" v="207" actId="14100"/>
          <ac:spMkLst>
            <pc:docMk/>
            <pc:sldMk cId="475390651" sldId="258"/>
            <ac:spMk id="15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8.478" v="210" actId="14100"/>
          <ac:spMkLst>
            <pc:docMk/>
            <pc:sldMk cId="475390651" sldId="258"/>
            <ac:spMk id="15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32.361" v="211" actId="14100"/>
          <ac:spMkLst>
            <pc:docMk/>
            <pc:sldMk cId="475390651" sldId="258"/>
            <ac:spMk id="15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24.089" v="209" actId="14100"/>
          <ac:spMkLst>
            <pc:docMk/>
            <pc:sldMk cId="475390651" sldId="258"/>
            <ac:spMk id="155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5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5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19:13.313" v="206" actId="14100"/>
          <ac:spMkLst>
            <pc:docMk/>
            <pc:sldMk cId="475390651" sldId="258"/>
            <ac:spMk id="161" creationId="{00000000-0000-0000-0000-000000000000}"/>
          </ac:spMkLst>
        </pc:spChg>
        <pc:spChg chg="add del mod">
          <ac:chgData name="Carlo Cecchetti" userId="5fc40ddfe1201a36" providerId="LiveId" clId="{E7B99232-C150-4CD4-8F35-7F19DADB8A38}" dt="2023-11-16T15:18:46.781" v="203" actId="478"/>
          <ac:spMkLst>
            <pc:docMk/>
            <pc:sldMk cId="475390651" sldId="258"/>
            <ac:spMk id="162" creationId="{00000000-0000-0000-0000-000000000000}"/>
          </ac:spMkLst>
        </pc:spChg>
      </pc:sldChg>
      <pc:sldChg chg="del modTransition setBg">
        <pc:chgData name="Carlo Cecchetti" userId="5fc40ddfe1201a36" providerId="LiveId" clId="{E7B99232-C150-4CD4-8F35-7F19DADB8A38}" dt="2023-11-16T22:13:52.025" v="6867" actId="2696"/>
        <pc:sldMkLst>
          <pc:docMk/>
          <pc:sldMk cId="0" sldId="259"/>
        </pc:sldMkLst>
      </pc:sldChg>
      <pc:sldChg chg="addSp delSp modSp del mod setBg">
        <pc:chgData name="Carlo Cecchetti" userId="5fc40ddfe1201a36" providerId="LiveId" clId="{E7B99232-C150-4CD4-8F35-7F19DADB8A38}" dt="2023-11-17T08:29:06.526" v="7496" actId="6549"/>
        <pc:sldMkLst>
          <pc:docMk/>
          <pc:sldMk cId="4150565369" sldId="260"/>
        </pc:sldMkLst>
        <pc:spChg chg="del">
          <ac:chgData name="Carlo Cecchetti" userId="5fc40ddfe1201a36" providerId="LiveId" clId="{E7B99232-C150-4CD4-8F35-7F19DADB8A38}" dt="2023-11-17T08:17:09.756" v="7479" actId="478"/>
          <ac:spMkLst>
            <pc:docMk/>
            <pc:sldMk cId="4150565369" sldId="260"/>
            <ac:spMk id="2" creationId="{D4DEC90A-6E45-F7C0-27E8-80C8C1B06DB9}"/>
          </ac:spMkLst>
        </pc:spChg>
        <pc:spChg chg="add mod">
          <ac:chgData name="Carlo Cecchetti" userId="5fc40ddfe1201a36" providerId="LiveId" clId="{E7B99232-C150-4CD4-8F35-7F19DADB8A38}" dt="2023-11-17T08:17:19.151" v="7483" actId="1076"/>
          <ac:spMkLst>
            <pc:docMk/>
            <pc:sldMk cId="4150565369" sldId="260"/>
            <ac:spMk id="3" creationId="{16FCE292-B8CD-65FF-229B-8D549544CC44}"/>
          </ac:spMkLst>
        </pc:spChg>
        <pc:spChg chg="mod">
          <ac:chgData name="Carlo Cecchetti" userId="5fc40ddfe1201a36" providerId="LiveId" clId="{E7B99232-C150-4CD4-8F35-7F19DADB8A38}" dt="2023-11-17T08:29:06.526" v="7496" actId="6549"/>
          <ac:spMkLst>
            <pc:docMk/>
            <pc:sldMk cId="4150565369" sldId="260"/>
            <ac:spMk id="4" creationId="{8D240AEA-00B5-03F0-E581-A8E60471CD65}"/>
          </ac:spMkLst>
        </pc:spChg>
        <pc:spChg chg="mod">
          <ac:chgData name="Carlo Cecchetti" userId="5fc40ddfe1201a36" providerId="LiveId" clId="{E7B99232-C150-4CD4-8F35-7F19DADB8A38}" dt="2023-11-17T08:17:14.052" v="7482" actId="1076"/>
          <ac:spMkLst>
            <pc:docMk/>
            <pc:sldMk cId="4150565369" sldId="260"/>
            <ac:spMk id="25" creationId="{69990BDD-C319-5A6F-A238-7F529F4749F3}"/>
          </ac:spMkLst>
        </pc:spChg>
      </pc:sldChg>
      <pc:sldChg chg="addSp delSp modSp mod modTransition setBg">
        <pc:chgData name="Carlo Cecchetti" userId="5fc40ddfe1201a36" providerId="LiveId" clId="{E7B99232-C150-4CD4-8F35-7F19DADB8A38}" dt="2023-11-16T22:14:41.151" v="6881" actId="478"/>
        <pc:sldMkLst>
          <pc:docMk/>
          <pc:sldMk cId="0" sldId="261"/>
        </pc:sldMkLst>
        <pc:spChg chg="add del mod ord">
          <ac:chgData name="Carlo Cecchetti" userId="5fc40ddfe1201a36" providerId="LiveId" clId="{E7B99232-C150-4CD4-8F35-7F19DADB8A38}" dt="2023-11-16T22:14:41.151" v="6881" actId="478"/>
          <ac:spMkLst>
            <pc:docMk/>
            <pc:sldMk cId="0" sldId="261"/>
            <ac:spMk id="4" creationId="{40177664-0D44-357F-B9C6-52D2CAC06E95}"/>
          </ac:spMkLst>
        </pc:spChg>
        <pc:spChg chg="mod">
          <ac:chgData name="Carlo Cecchetti" userId="5fc40ddfe1201a36" providerId="LiveId" clId="{E7B99232-C150-4CD4-8F35-7F19DADB8A38}" dt="2023-11-16T16:02:30.140" v="904"/>
          <ac:spMkLst>
            <pc:docMk/>
            <pc:sldMk cId="0" sldId="261"/>
            <ac:spMk id="18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1:59:15.808" v="5319" actId="20577"/>
          <ac:spMkLst>
            <pc:docMk/>
            <pc:sldMk cId="0" sldId="261"/>
            <ac:spMk id="1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3:37.393" v="6866" actId="20577"/>
          <ac:spMkLst>
            <pc:docMk/>
            <pc:sldMk cId="0" sldId="261"/>
            <ac:spMk id="1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17:50.275" v="955" actId="20577"/>
          <ac:spMkLst>
            <pc:docMk/>
            <pc:sldMk cId="0" sldId="261"/>
            <ac:spMk id="19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6:02:34.656" v="908" actId="6549"/>
          <ac:spMkLst>
            <pc:docMk/>
            <pc:sldMk cId="0" sldId="261"/>
            <ac:spMk id="1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14:39.253" v="6880" actId="1076"/>
          <ac:picMkLst>
            <pc:docMk/>
            <pc:sldMk cId="0" sldId="261"/>
            <ac:picMk id="2" creationId="{8971538C-B804-039E-E365-57E67A5A37C8}"/>
          </ac:picMkLst>
        </pc:picChg>
        <pc:picChg chg="del">
          <ac:chgData name="Carlo Cecchetti" userId="5fc40ddfe1201a36" providerId="LiveId" clId="{E7B99232-C150-4CD4-8F35-7F19DADB8A38}" dt="2023-11-16T22:14:05.873" v="6870" actId="478"/>
          <ac:picMkLst>
            <pc:docMk/>
            <pc:sldMk cId="0" sldId="261"/>
            <ac:picMk id="195" creationId="{00000000-0000-0000-0000-000000000000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31.518" v="7342" actId="14100"/>
        <pc:sldMkLst>
          <pc:docMk/>
          <pc:sldMk cId="0" sldId="262"/>
        </pc:sldMkLst>
        <pc:spChg chg="add del mod">
          <ac:chgData name="Carlo Cecchetti" userId="5fc40ddfe1201a36" providerId="LiveId" clId="{E7B99232-C150-4CD4-8F35-7F19DADB8A38}" dt="2023-11-16T17:32:58.473" v="2050" actId="478"/>
          <ac:spMkLst>
            <pc:docMk/>
            <pc:sldMk cId="0" sldId="262"/>
            <ac:spMk id="3" creationId="{B8F243E3-E28F-E878-A143-6629E348C0DC}"/>
          </ac:spMkLst>
        </pc:spChg>
        <pc:spChg chg="add del mod">
          <ac:chgData name="Carlo Cecchetti" userId="5fc40ddfe1201a36" providerId="LiveId" clId="{E7B99232-C150-4CD4-8F35-7F19DADB8A38}" dt="2023-11-16T17:32:55.899" v="2049" actId="478"/>
          <ac:spMkLst>
            <pc:docMk/>
            <pc:sldMk cId="0" sldId="262"/>
            <ac:spMk id="5" creationId="{4D7F6D27-7863-C37F-D51E-6F00D12A92D3}"/>
          </ac:spMkLst>
        </pc:spChg>
        <pc:spChg chg="add del mod ord">
          <ac:chgData name="Carlo Cecchetti" userId="5fc40ddfe1201a36" providerId="LiveId" clId="{E7B99232-C150-4CD4-8F35-7F19DADB8A38}" dt="2023-11-16T17:35:25.680" v="2101" actId="20577"/>
          <ac:spMkLst>
            <pc:docMk/>
            <pc:sldMk cId="0" sldId="262"/>
            <ac:spMk id="6" creationId="{CC4F594C-B13D-005B-2F3C-27496BB9CA1C}"/>
          </ac:spMkLst>
        </pc:spChg>
        <pc:spChg chg="add del mod">
          <ac:chgData name="Carlo Cecchetti" userId="5fc40ddfe1201a36" providerId="LiveId" clId="{E7B99232-C150-4CD4-8F35-7F19DADB8A38}" dt="2023-11-16T17:34:23.374" v="2061" actId="478"/>
          <ac:spMkLst>
            <pc:docMk/>
            <pc:sldMk cId="0" sldId="262"/>
            <ac:spMk id="7" creationId="{BC5AFD03-2DC4-FCD3-A835-A8A5B2F179A2}"/>
          </ac:spMkLst>
        </pc:spChg>
        <pc:spChg chg="add del mod">
          <ac:chgData name="Carlo Cecchetti" userId="5fc40ddfe1201a36" providerId="LiveId" clId="{E7B99232-C150-4CD4-8F35-7F19DADB8A38}" dt="2023-11-16T17:34:57.013" v="2072" actId="478"/>
          <ac:spMkLst>
            <pc:docMk/>
            <pc:sldMk cId="0" sldId="262"/>
            <ac:spMk id="9" creationId="{0F8ECB0A-A73B-560B-C490-2570252B2D9D}"/>
          </ac:spMkLst>
        </pc:spChg>
        <pc:spChg chg="add mod">
          <ac:chgData name="Carlo Cecchetti" userId="5fc40ddfe1201a36" providerId="LiveId" clId="{E7B99232-C150-4CD4-8F35-7F19DADB8A38}" dt="2023-11-16T17:39:47.532" v="2646"/>
          <ac:spMkLst>
            <pc:docMk/>
            <pc:sldMk cId="0" sldId="262"/>
            <ac:spMk id="10" creationId="{D1F92376-F0A8-8268-014E-00E32449098A}"/>
          </ac:spMkLst>
        </pc:spChg>
        <pc:spChg chg="mod">
          <ac:chgData name="Carlo Cecchetti" userId="5fc40ddfe1201a36" providerId="LiveId" clId="{E7B99232-C150-4CD4-8F35-7F19DADB8A38}" dt="2023-11-16T17:47:35.161" v="2949" actId="20577"/>
          <ac:spMkLst>
            <pc:docMk/>
            <pc:sldMk cId="0" sldId="262"/>
            <ac:spMk id="200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53.786" v="2071" actId="478"/>
          <ac:spMkLst>
            <pc:docMk/>
            <pc:sldMk cId="0" sldId="262"/>
            <ac:spMk id="2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36:51.554" v="2274" actId="122"/>
          <ac:spMkLst>
            <pc:docMk/>
            <pc:sldMk cId="0" sldId="262"/>
            <ac:spMk id="20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7:34:28.576" v="2063" actId="478"/>
          <ac:spMkLst>
            <pc:docMk/>
            <pc:sldMk cId="0" sldId="262"/>
            <ac:spMk id="2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47:24.344" v="2931" actId="20577"/>
          <ac:spMkLst>
            <pc:docMk/>
            <pc:sldMk cId="0" sldId="262"/>
            <ac:spMk id="20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5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7:32:53.327" v="2048" actId="478"/>
          <ac:spMkLst>
            <pc:docMk/>
            <pc:sldMk cId="0" sldId="262"/>
            <ac:spMk id="206" creationId="{00000000-0000-0000-0000-000000000000}"/>
          </ac:spMkLst>
        </pc:spChg>
        <pc:grpChg chg="mod">
          <ac:chgData name="Carlo Cecchetti" userId="5fc40ddfe1201a36" providerId="LiveId" clId="{E7B99232-C150-4CD4-8F35-7F19DADB8A38}" dt="2023-11-16T17:35:50.266" v="2120" actId="1076"/>
          <ac:grpSpMkLst>
            <pc:docMk/>
            <pc:sldMk cId="0" sldId="262"/>
            <ac:grpSpMk id="208" creationId="{00000000-0000-0000-0000-000000000000}"/>
          </ac:grpSpMkLst>
        </pc:grpChg>
        <pc:grpChg chg="mod">
          <ac:chgData name="Carlo Cecchetti" userId="5fc40ddfe1201a36" providerId="LiveId" clId="{E7B99232-C150-4CD4-8F35-7F19DADB8A38}" dt="2023-11-16T17:35:38.315" v="2119" actId="1076"/>
          <ac:grpSpMkLst>
            <pc:docMk/>
            <pc:sldMk cId="0" sldId="262"/>
            <ac:grpSpMk id="226" creationId="{00000000-0000-0000-0000-000000000000}"/>
          </ac:grpSpMkLst>
        </pc:grpChg>
        <pc:grpChg chg="del">
          <ac:chgData name="Carlo Cecchetti" userId="5fc40ddfe1201a36" providerId="LiveId" clId="{E7B99232-C150-4CD4-8F35-7F19DADB8A38}" dt="2023-11-16T17:32:53.327" v="2048" actId="478"/>
          <ac:grpSpMkLst>
            <pc:docMk/>
            <pc:sldMk cId="0" sldId="262"/>
            <ac:grpSpMk id="231" creationId="{00000000-0000-0000-0000-000000000000}"/>
          </ac:grpSpMkLst>
        </pc:grpChg>
        <pc:picChg chg="add mod">
          <ac:chgData name="Carlo Cecchetti" userId="5fc40ddfe1201a36" providerId="LiveId" clId="{E7B99232-C150-4CD4-8F35-7F19DADB8A38}" dt="2023-11-16T22:23:31.518" v="7342" actId="14100"/>
          <ac:picMkLst>
            <pc:docMk/>
            <pc:sldMk cId="0" sldId="262"/>
            <ac:picMk id="2" creationId="{23DC51D7-8D42-6439-0759-C841AE129D9B}"/>
          </ac:picMkLst>
        </pc:picChg>
      </pc:sldChg>
      <pc:sldChg chg="del">
        <pc:chgData name="Carlo Cecchetti" userId="5fc40ddfe1201a36" providerId="LiveId" clId="{E7B99232-C150-4CD4-8F35-7F19DADB8A38}" dt="2023-11-16T17:27:03.803" v="2045" actId="47"/>
        <pc:sldMkLst>
          <pc:docMk/>
          <pc:sldMk cId="0" sldId="263"/>
        </pc:sldMkLst>
      </pc:sldChg>
      <pc:sldChg chg="del">
        <pc:chgData name="Carlo Cecchetti" userId="5fc40ddfe1201a36" providerId="LiveId" clId="{E7B99232-C150-4CD4-8F35-7F19DADB8A38}" dt="2023-11-16T17:49:25.784" v="2952" actId="2696"/>
        <pc:sldMkLst>
          <pc:docMk/>
          <pc:sldMk cId="0" sldId="264"/>
        </pc:sldMkLst>
      </pc:sldChg>
      <pc:sldChg chg="del">
        <pc:chgData name="Carlo Cecchetti" userId="5fc40ddfe1201a36" providerId="LiveId" clId="{E7B99232-C150-4CD4-8F35-7F19DADB8A38}" dt="2023-11-16T15:36:29.962" v="421" actId="2696"/>
        <pc:sldMkLst>
          <pc:docMk/>
          <pc:sldMk cId="0" sldId="265"/>
        </pc:sldMkLst>
      </pc:sldChg>
      <pc:sldChg chg="addSp delSp modSp del mod modTransition setBg">
        <pc:chgData name="Carlo Cecchetti" userId="5fc40ddfe1201a36" providerId="LiveId" clId="{E7B99232-C150-4CD4-8F35-7F19DADB8A38}" dt="2023-11-16T22:19:01.116" v="7244" actId="2696"/>
        <pc:sldMkLst>
          <pc:docMk/>
          <pc:sldMk cId="0" sldId="266"/>
        </pc:sldMkLst>
        <pc:spChg chg="add mod">
          <ac:chgData name="Carlo Cecchetti" userId="5fc40ddfe1201a36" providerId="LiveId" clId="{E7B99232-C150-4CD4-8F35-7F19DADB8A38}" dt="2023-11-16T15:34:29.980" v="359" actId="403"/>
          <ac:spMkLst>
            <pc:docMk/>
            <pc:sldMk cId="0" sldId="266"/>
            <ac:spMk id="2" creationId="{DA73EC17-D2F8-2705-C85C-1AE8AA70FC02}"/>
          </ac:spMkLst>
        </pc:spChg>
        <pc:spChg chg="add mod">
          <ac:chgData name="Carlo Cecchetti" userId="5fc40ddfe1201a36" providerId="LiveId" clId="{E7B99232-C150-4CD4-8F35-7F19DADB8A38}" dt="2023-11-16T15:31:41.646" v="323" actId="20577"/>
          <ac:spMkLst>
            <pc:docMk/>
            <pc:sldMk cId="0" sldId="266"/>
            <ac:spMk id="3" creationId="{70DDD5E0-0602-7F4A-51FE-5477DDF7FC15}"/>
          </ac:spMkLst>
        </pc:spChg>
        <pc:spChg chg="add mod">
          <ac:chgData name="Carlo Cecchetti" userId="5fc40ddfe1201a36" providerId="LiveId" clId="{E7B99232-C150-4CD4-8F35-7F19DADB8A38}" dt="2023-11-16T15:31:49.635" v="324" actId="207"/>
          <ac:spMkLst>
            <pc:docMk/>
            <pc:sldMk cId="0" sldId="266"/>
            <ac:spMk id="4" creationId="{09D89A84-24AC-C3EF-EFCB-DDA4BB471325}"/>
          </ac:spMkLst>
        </pc:spChg>
        <pc:spChg chg="mod">
          <ac:chgData name="Carlo Cecchetti" userId="5fc40ddfe1201a36" providerId="LiveId" clId="{E7B99232-C150-4CD4-8F35-7F19DADB8A38}" dt="2023-11-16T16:34:08.633" v="1260" actId="20577"/>
          <ac:spMkLst>
            <pc:docMk/>
            <pc:sldMk cId="0" sldId="266"/>
            <ac:spMk id="30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52.744" v="436" actId="20577"/>
          <ac:spMkLst>
            <pc:docMk/>
            <pc:sldMk cId="0" sldId="266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6:45.048" v="430" actId="20577"/>
          <ac:spMkLst>
            <pc:docMk/>
            <pc:sldMk cId="0" sldId="266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5:43.364" v="420" actId="404"/>
          <ac:spMkLst>
            <pc:docMk/>
            <pc:sldMk cId="0" sldId="266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3.656" v="258" actId="207"/>
          <ac:spMkLst>
            <pc:docMk/>
            <pc:sldMk cId="0" sldId="266"/>
            <ac:spMk id="309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5:37:19.242" v="438" actId="478"/>
          <ac:spMkLst>
            <pc:docMk/>
            <pc:sldMk cId="0" sldId="266"/>
            <ac:spMk id="3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28.855" v="311" actId="20577"/>
          <ac:spMkLst>
            <pc:docMk/>
            <pc:sldMk cId="0" sldId="266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7.617" v="287" actId="20577"/>
          <ac:spMkLst>
            <pc:docMk/>
            <pc:sldMk cId="0" sldId="266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29.669" v="268" actId="20577"/>
          <ac:spMkLst>
            <pc:docMk/>
            <pc:sldMk cId="0" sldId="266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0:50.264" v="269" actId="207"/>
          <ac:spMkLst>
            <pc:docMk/>
            <pc:sldMk cId="0" sldId="266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31:11.321" v="288" actId="207"/>
          <ac:spMkLst>
            <pc:docMk/>
            <pc:sldMk cId="0" sldId="266"/>
            <ac:spMk id="316" creationId="{00000000-0000-0000-0000-000000000000}"/>
          </ac:spMkLst>
        </pc:spChg>
        <pc:picChg chg="del mod">
          <ac:chgData name="Carlo Cecchetti" userId="5fc40ddfe1201a36" providerId="LiveId" clId="{E7B99232-C150-4CD4-8F35-7F19DADB8A38}" dt="2023-11-16T15:22:45.427" v="226" actId="478"/>
          <ac:picMkLst>
            <pc:docMk/>
            <pc:sldMk cId="0" sldId="266"/>
            <ac:picMk id="317" creationId="{00000000-0000-0000-0000-000000000000}"/>
          </ac:picMkLst>
        </pc:picChg>
        <pc:picChg chg="add del mod">
          <ac:chgData name="Carlo Cecchetti" userId="5fc40ddfe1201a36" providerId="LiveId" clId="{E7B99232-C150-4CD4-8F35-7F19DADB8A38}" dt="2023-11-16T15:22:43.977" v="225"/>
          <ac:picMkLst>
            <pc:docMk/>
            <pc:sldMk cId="0" sldId="266"/>
            <ac:picMk id="1026" creationId="{77836C02-921F-F31A-82A9-6671BE0E2C5D}"/>
          </ac:picMkLst>
        </pc:picChg>
        <pc:picChg chg="add del mod">
          <ac:chgData name="Carlo Cecchetti" userId="5fc40ddfe1201a36" providerId="LiveId" clId="{E7B99232-C150-4CD4-8F35-7F19DADB8A38}" dt="2023-11-16T15:24:30.685" v="232" actId="478"/>
          <ac:picMkLst>
            <pc:docMk/>
            <pc:sldMk cId="0" sldId="266"/>
            <ac:picMk id="1028" creationId="{1C3CF130-0C00-8451-D3F1-9CEDC7AB64A2}"/>
          </ac:picMkLst>
        </pc:picChg>
        <pc:picChg chg="add del mod">
          <ac:chgData name="Carlo Cecchetti" userId="5fc40ddfe1201a36" providerId="LiveId" clId="{E7B99232-C150-4CD4-8F35-7F19DADB8A38}" dt="2023-11-16T15:25:14.516" v="238" actId="478"/>
          <ac:picMkLst>
            <pc:docMk/>
            <pc:sldMk cId="0" sldId="266"/>
            <ac:picMk id="1030" creationId="{B772A709-0068-616F-FE4E-B10D918182AA}"/>
          </ac:picMkLst>
        </pc:picChg>
        <pc:picChg chg="add del mod">
          <ac:chgData name="Carlo Cecchetti" userId="5fc40ddfe1201a36" providerId="LiveId" clId="{E7B99232-C150-4CD4-8F35-7F19DADB8A38}" dt="2023-11-16T15:26:57.045" v="242" actId="478"/>
          <ac:picMkLst>
            <pc:docMk/>
            <pc:sldMk cId="0" sldId="266"/>
            <ac:picMk id="1032" creationId="{ACAC6207-BEEE-0C4B-A2CD-707BFE58B96E}"/>
          </ac:picMkLst>
        </pc:picChg>
        <pc:picChg chg="add mod">
          <ac:chgData name="Carlo Cecchetti" userId="5fc40ddfe1201a36" providerId="LiveId" clId="{E7B99232-C150-4CD4-8F35-7F19DADB8A38}" dt="2023-11-16T15:37:25.475" v="440" actId="1076"/>
          <ac:picMkLst>
            <pc:docMk/>
            <pc:sldMk cId="0" sldId="266"/>
            <ac:picMk id="1034" creationId="{34B8CFEF-BB7D-42BE-538B-0723FDD4D1B4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1.239" v="7348"/>
        <pc:sldMkLst>
          <pc:docMk/>
          <pc:sldMk cId="0" sldId="267"/>
        </pc:sldMkLst>
        <pc:spChg chg="mod">
          <ac:chgData name="Carlo Cecchetti" userId="5fc40ddfe1201a36" providerId="LiveId" clId="{E7B99232-C150-4CD4-8F35-7F19DADB8A38}" dt="2023-11-16T16:41:47.773" v="1529" actId="20577"/>
          <ac:spMkLst>
            <pc:docMk/>
            <pc:sldMk cId="0" sldId="267"/>
            <ac:spMk id="322" creationId="{00000000-0000-0000-0000-000000000000}"/>
          </ac:spMkLst>
        </pc:spChg>
        <pc:graphicFrameChg chg="add mod modGraphic">
          <ac:chgData name="Carlo Cecchetti" userId="5fc40ddfe1201a36" providerId="LiveId" clId="{E7B99232-C150-4CD4-8F35-7F19DADB8A38}" dt="2023-11-16T16:29:58.723" v="1220" actId="1076"/>
          <ac:graphicFrameMkLst>
            <pc:docMk/>
            <pc:sldMk cId="0" sldId="267"/>
            <ac:graphicFrameMk id="2" creationId="{CCD6D02E-000E-F941-3BF3-A32A72E1B9F5}"/>
          </ac:graphicFrameMkLst>
        </pc:graphicFrameChg>
        <pc:graphicFrameChg chg="mod modGraphic">
          <ac:chgData name="Carlo Cecchetti" userId="5fc40ddfe1201a36" providerId="LiveId" clId="{E7B99232-C150-4CD4-8F35-7F19DADB8A38}" dt="2023-11-16T16:54:58.195" v="1685" actId="2165"/>
          <ac:graphicFrameMkLst>
            <pc:docMk/>
            <pc:sldMk cId="0" sldId="267"/>
            <ac:graphicFrameMk id="323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1.239" v="7348"/>
          <ac:picMkLst>
            <pc:docMk/>
            <pc:sldMk cId="0" sldId="267"/>
            <ac:picMk id="3" creationId="{A8526EB7-D57E-193B-B6DF-1003008C0C8D}"/>
          </ac:picMkLst>
        </pc:picChg>
      </pc:sldChg>
      <pc:sldChg chg="addSp delSp modSp mod modTransition setBg delAnim">
        <pc:chgData name="Carlo Cecchetti" userId="5fc40ddfe1201a36" providerId="LiveId" clId="{E7B99232-C150-4CD4-8F35-7F19DADB8A38}" dt="2023-11-16T22:23:52.406" v="7349"/>
        <pc:sldMkLst>
          <pc:docMk/>
          <pc:sldMk cId="0" sldId="268"/>
        </pc:sldMkLst>
        <pc:spChg chg="add del mod">
          <ac:chgData name="Carlo Cecchetti" userId="5fc40ddfe1201a36" providerId="LiveId" clId="{E7B99232-C150-4CD4-8F35-7F19DADB8A38}" dt="2023-11-16T16:31:46.785" v="1234" actId="478"/>
          <ac:spMkLst>
            <pc:docMk/>
            <pc:sldMk cId="0" sldId="268"/>
            <ac:spMk id="8" creationId="{155F0A21-ED8E-F129-6B60-4D2E16BD5CA1}"/>
          </ac:spMkLst>
        </pc:spChg>
        <pc:spChg chg="mod">
          <ac:chgData name="Carlo Cecchetti" userId="5fc40ddfe1201a36" providerId="LiveId" clId="{E7B99232-C150-4CD4-8F35-7F19DADB8A38}" dt="2023-11-16T16:23:15.567" v="983" actId="20577"/>
          <ac:spMkLst>
            <pc:docMk/>
            <pc:sldMk cId="0" sldId="268"/>
            <ac:spMk id="32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31:32.336" v="1232" actId="478"/>
          <ac:spMkLst>
            <pc:docMk/>
            <pc:sldMk cId="0" sldId="268"/>
            <ac:spMk id="33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19:16.807" v="960" actId="478"/>
          <ac:spMkLst>
            <pc:docMk/>
            <pc:sldMk cId="0" sldId="268"/>
            <ac:spMk id="331" creationId="{00000000-0000-0000-0000-000000000000}"/>
          </ac:spMkLst>
        </pc:spChg>
        <pc:grpChg chg="del">
          <ac:chgData name="Carlo Cecchetti" userId="5fc40ddfe1201a36" providerId="LiveId" clId="{E7B99232-C150-4CD4-8F35-7F19DADB8A38}" dt="2023-11-16T16:19:16.807" v="960" actId="478"/>
          <ac:grpSpMkLst>
            <pc:docMk/>
            <pc:sldMk cId="0" sldId="268"/>
            <ac:grpSpMk id="332" creationId="{00000000-0000-0000-0000-000000000000}"/>
          </ac:grpSpMkLst>
        </pc:grpChg>
        <pc:graphicFrameChg chg="add del modGraphic">
          <ac:chgData name="Carlo Cecchetti" userId="5fc40ddfe1201a36" providerId="LiveId" clId="{E7B99232-C150-4CD4-8F35-7F19DADB8A38}" dt="2023-11-16T16:19:01.002" v="958" actId="478"/>
          <ac:graphicFrameMkLst>
            <pc:docMk/>
            <pc:sldMk cId="0" sldId="268"/>
            <ac:graphicFrameMk id="2" creationId="{F67BC7B3-E9DE-1678-A055-7C055FED98CB}"/>
          </ac:graphicFrameMkLst>
        </pc:graphicFrameChg>
        <pc:graphicFrameChg chg="add mod modGraphic">
          <ac:chgData name="Carlo Cecchetti" userId="5fc40ddfe1201a36" providerId="LiveId" clId="{E7B99232-C150-4CD4-8F35-7F19DADB8A38}" dt="2023-11-16T16:29:53.049" v="1219" actId="1076"/>
          <ac:graphicFrameMkLst>
            <pc:docMk/>
            <pc:sldMk cId="0" sldId="268"/>
            <ac:graphicFrameMk id="3" creationId="{D9330127-C6DC-9678-34ED-DD638D86F650}"/>
          </ac:graphicFrameMkLst>
        </pc:graphicFrameChg>
        <pc:picChg chg="add mod">
          <ac:chgData name="Carlo Cecchetti" userId="5fc40ddfe1201a36" providerId="LiveId" clId="{E7B99232-C150-4CD4-8F35-7F19DADB8A38}" dt="2023-11-16T22:23:52.406" v="7349"/>
          <ac:picMkLst>
            <pc:docMk/>
            <pc:sldMk cId="0" sldId="268"/>
            <ac:picMk id="2" creationId="{700B1808-4C5A-37A4-1DBB-47F2A36F933C}"/>
          </ac:picMkLst>
        </pc:picChg>
        <pc:picChg chg="add del mod">
          <ac:chgData name="Carlo Cecchetti" userId="5fc40ddfe1201a36" providerId="LiveId" clId="{E7B99232-C150-4CD4-8F35-7F19DADB8A38}" dt="2023-11-16T16:30:55.014" v="1226" actId="478"/>
          <ac:picMkLst>
            <pc:docMk/>
            <pc:sldMk cId="0" sldId="268"/>
            <ac:picMk id="6" creationId="{C9777F5A-F5E3-C9F9-267F-A7813F5F0D0E}"/>
          </ac:picMkLst>
        </pc:picChg>
        <pc:picChg chg="del">
          <ac:chgData name="Carlo Cecchetti" userId="5fc40ddfe1201a36" providerId="LiveId" clId="{E7B99232-C150-4CD4-8F35-7F19DADB8A38}" dt="2023-11-16T16:19:16.807" v="960" actId="478"/>
          <ac:picMkLst>
            <pc:docMk/>
            <pc:sldMk cId="0" sldId="268"/>
            <ac:picMk id="335" creationId="{00000000-0000-0000-0000-000000000000}"/>
          </ac:picMkLst>
        </pc:picChg>
      </pc:sldChg>
      <pc:sldChg chg="addSp delSp modSp del mod modTransition delAnim">
        <pc:chgData name="Carlo Cecchetti" userId="5fc40ddfe1201a36" providerId="LiveId" clId="{E7B99232-C150-4CD4-8F35-7F19DADB8A38}" dt="2023-11-16T17:48:22.578" v="2951" actId="2696"/>
        <pc:sldMkLst>
          <pc:docMk/>
          <pc:sldMk cId="0" sldId="269"/>
        </pc:sldMkLst>
        <pc:picChg chg="add del mod">
          <ac:chgData name="Carlo Cecchetti" userId="5fc40ddfe1201a36" providerId="LiveId" clId="{E7B99232-C150-4CD4-8F35-7F19DADB8A38}" dt="2023-11-16T16:30:58.621" v="1227" actId="478"/>
          <ac:picMkLst>
            <pc:docMk/>
            <pc:sldMk cId="0" sldId="269"/>
            <ac:picMk id="3" creationId="{6DA46A31-4D04-7966-C4E3-9D732AEBCD13}"/>
          </ac:picMkLst>
        </pc:picChg>
      </pc:sldChg>
      <pc:sldChg chg="addSp modSp mod modTransition setBg">
        <pc:chgData name="Carlo Cecchetti" userId="5fc40ddfe1201a36" providerId="LiveId" clId="{E7B99232-C150-4CD4-8F35-7F19DADB8A38}" dt="2023-11-16T22:23:54.039" v="7351"/>
        <pc:sldMkLst>
          <pc:docMk/>
          <pc:sldMk cId="0" sldId="270"/>
        </pc:sldMkLst>
        <pc:graphicFrameChg chg="modGraphic">
          <ac:chgData name="Carlo Cecchetti" userId="5fc40ddfe1201a36" providerId="LiveId" clId="{E7B99232-C150-4CD4-8F35-7F19DADB8A38}" dt="2023-11-16T22:11:40.641" v="6613" actId="20577"/>
          <ac:graphicFrameMkLst>
            <pc:docMk/>
            <pc:sldMk cId="0" sldId="270"/>
            <ac:graphicFrameMk id="378" creationId="{00000000-0000-0000-0000-000000000000}"/>
          </ac:graphicFrameMkLst>
        </pc:graphicFrameChg>
        <pc:picChg chg="add mod">
          <ac:chgData name="Carlo Cecchetti" userId="5fc40ddfe1201a36" providerId="LiveId" clId="{E7B99232-C150-4CD4-8F35-7F19DADB8A38}" dt="2023-11-16T22:23:54.039" v="7351"/>
          <ac:picMkLst>
            <pc:docMk/>
            <pc:sldMk cId="0" sldId="270"/>
            <ac:picMk id="2" creationId="{3E57D293-2374-80CF-1100-CB314D551B08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5.889" v="7352"/>
        <pc:sldMkLst>
          <pc:docMk/>
          <pc:sldMk cId="0" sldId="271"/>
        </pc:sldMkLst>
        <pc:spChg chg="add mod">
          <ac:chgData name="Carlo Cecchetti" userId="5fc40ddfe1201a36" providerId="LiveId" clId="{E7B99232-C150-4CD4-8F35-7F19DADB8A38}" dt="2023-11-16T15:42:55.051" v="490" actId="20577"/>
          <ac:spMkLst>
            <pc:docMk/>
            <pc:sldMk cId="0" sldId="271"/>
            <ac:spMk id="2" creationId="{EAB2A16B-C604-AA7A-ADE9-62D8A5AF5DC6}"/>
          </ac:spMkLst>
        </pc:spChg>
        <pc:spChg chg="add del">
          <ac:chgData name="Carlo Cecchetti" userId="5fc40ddfe1201a36" providerId="LiveId" clId="{E7B99232-C150-4CD4-8F35-7F19DADB8A38}" dt="2023-11-16T15:43:10.924" v="498" actId="22"/>
          <ac:spMkLst>
            <pc:docMk/>
            <pc:sldMk cId="0" sldId="271"/>
            <ac:spMk id="4" creationId="{A15944B2-6CA4-90C2-F4BE-69DF9FEEE2AC}"/>
          </ac:spMkLst>
        </pc:spChg>
        <pc:spChg chg="mod">
          <ac:chgData name="Carlo Cecchetti" userId="5fc40ddfe1201a36" providerId="LiveId" clId="{E7B99232-C150-4CD4-8F35-7F19DADB8A38}" dt="2023-11-16T22:02:11.914" v="5444" actId="20577"/>
          <ac:spMkLst>
            <pc:docMk/>
            <pc:sldMk cId="0" sldId="271"/>
            <ac:spMk id="38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5:43:17.741" v="525" actId="20577"/>
          <ac:spMkLst>
            <pc:docMk/>
            <pc:sldMk cId="0" sldId="271"/>
            <ac:spMk id="39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18.182" v="5469" actId="20577"/>
          <ac:spMkLst>
            <pc:docMk/>
            <pc:sldMk cId="0" sldId="271"/>
            <ac:spMk id="39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02:33.285" v="5502" actId="20577"/>
          <ac:spMkLst>
            <pc:docMk/>
            <pc:sldMk cId="0" sldId="271"/>
            <ac:spMk id="392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5:43:09.394" v="496" actId="478"/>
          <ac:spMkLst>
            <pc:docMk/>
            <pc:sldMk cId="0" sldId="271"/>
            <ac:spMk id="39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5.889" v="7352"/>
          <ac:picMkLst>
            <pc:docMk/>
            <pc:sldMk cId="0" sldId="271"/>
            <ac:picMk id="3" creationId="{B03B29B3-F205-3FEF-32D8-E17E28C2D28F}"/>
          </ac:picMkLst>
        </pc:picChg>
      </pc:sldChg>
      <pc:sldChg chg="addSp delSp modSp mod modTransition setBg">
        <pc:chgData name="Carlo Cecchetti" userId="5fc40ddfe1201a36" providerId="LiveId" clId="{E7B99232-C150-4CD4-8F35-7F19DADB8A38}" dt="2023-11-16T22:23:57.584" v="7353"/>
        <pc:sldMkLst>
          <pc:docMk/>
          <pc:sldMk cId="0" sldId="272"/>
        </pc:sldMkLst>
        <pc:spChg chg="mod">
          <ac:chgData name="Carlo Cecchetti" userId="5fc40ddfe1201a36" providerId="LiveId" clId="{E7B99232-C150-4CD4-8F35-7F19DADB8A38}" dt="2023-11-16T17:00:58.205" v="1875" actId="20577"/>
          <ac:spMkLst>
            <pc:docMk/>
            <pc:sldMk cId="0" sldId="272"/>
            <ac:spMk id="39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0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9:26.902" v="1821" actId="478"/>
          <ac:spMkLst>
            <pc:docMk/>
            <pc:sldMk cId="0" sldId="272"/>
            <ac:spMk id="40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01.966" v="1885" actId="20577"/>
          <ac:spMkLst>
            <pc:docMk/>
            <pc:sldMk cId="0" sldId="272"/>
            <ac:spMk id="40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4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5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10.219" v="1894" actId="20577"/>
          <ac:spMkLst>
            <pc:docMk/>
            <pc:sldMk cId="0" sldId="272"/>
            <ac:spMk id="4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1:33.071" v="1948" actId="20577"/>
          <ac:spMkLst>
            <pc:docMk/>
            <pc:sldMk cId="0" sldId="272"/>
            <ac:spMk id="4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03.687" v="1825" actId="1076"/>
          <ac:spMkLst>
            <pc:docMk/>
            <pc:sldMk cId="0" sldId="272"/>
            <ac:spMk id="409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8:07.663" v="1776" actId="478"/>
          <ac:spMkLst>
            <pc:docMk/>
            <pc:sldMk cId="0" sldId="272"/>
            <ac:spMk id="410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41.952" v="1837" actId="20577"/>
          <ac:spMkLst>
            <pc:docMk/>
            <pc:sldMk cId="0" sldId="272"/>
            <ac:spMk id="411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2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12.319" v="1777" actId="478"/>
          <ac:spMkLst>
            <pc:docMk/>
            <pc:sldMk cId="0" sldId="272"/>
            <ac:spMk id="413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4.111" v="1799" actId="478"/>
          <ac:spMkLst>
            <pc:docMk/>
            <pc:sldMk cId="0" sldId="272"/>
            <ac:spMk id="414" creationId="{00000000-0000-0000-0000-000000000000}"/>
          </ac:spMkLst>
        </pc:spChg>
        <pc:spChg chg="del">
          <ac:chgData name="Carlo Cecchetti" userId="5fc40ddfe1201a36" providerId="LiveId" clId="{E7B99232-C150-4CD4-8F35-7F19DADB8A38}" dt="2023-11-16T16:58:45.766" v="1800" actId="478"/>
          <ac:spMkLst>
            <pc:docMk/>
            <pc:sldMk cId="0" sldId="272"/>
            <ac:spMk id="4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0:22.654" v="1829" actId="1076"/>
          <ac:spMkLst>
            <pc:docMk/>
            <pc:sldMk cId="0" sldId="272"/>
            <ac:spMk id="41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17:02:12.707" v="2020" actId="20577"/>
          <ac:spMkLst>
            <pc:docMk/>
            <pc:sldMk cId="0" sldId="272"/>
            <ac:spMk id="417" creationId="{00000000-0000-0000-0000-000000000000}"/>
          </ac:spMkLst>
        </pc:spChg>
        <pc:spChg chg="del mod">
          <ac:chgData name="Carlo Cecchetti" userId="5fc40ddfe1201a36" providerId="LiveId" clId="{E7B99232-C150-4CD4-8F35-7F19DADB8A38}" dt="2023-11-16T16:59:32.581" v="1823" actId="478"/>
          <ac:spMkLst>
            <pc:docMk/>
            <pc:sldMk cId="0" sldId="272"/>
            <ac:spMk id="418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7.584" v="7353"/>
          <ac:picMkLst>
            <pc:docMk/>
            <pc:sldMk cId="0" sldId="272"/>
            <ac:picMk id="2" creationId="{75297880-4409-FB8B-BB51-B32291887555}"/>
          </ac:picMkLst>
        </pc:picChg>
        <pc:picChg chg="del mod">
          <ac:chgData name="Carlo Cecchetti" userId="5fc40ddfe1201a36" providerId="LiveId" clId="{E7B99232-C150-4CD4-8F35-7F19DADB8A38}" dt="2023-11-16T17:13:44.276" v="2021" actId="478"/>
          <ac:picMkLst>
            <pc:docMk/>
            <pc:sldMk cId="0" sldId="272"/>
            <ac:picMk id="420" creationId="{00000000-0000-0000-0000-000000000000}"/>
          </ac:picMkLst>
        </pc:picChg>
        <pc:picChg chg="add mod">
          <ac:chgData name="Carlo Cecchetti" userId="5fc40ddfe1201a36" providerId="LiveId" clId="{E7B99232-C150-4CD4-8F35-7F19DADB8A38}" dt="2023-11-16T17:14:03.682" v="2026" actId="14100"/>
          <ac:picMkLst>
            <pc:docMk/>
            <pc:sldMk cId="0" sldId="272"/>
            <ac:picMk id="2050" creationId="{070E2C7A-8438-8640-8CE1-DA111D6FE73F}"/>
          </ac:picMkLst>
        </pc:picChg>
      </pc:sldChg>
      <pc:sldChg chg="addSp delSp del mod">
        <pc:chgData name="Carlo Cecchetti" userId="5fc40ddfe1201a36" providerId="LiveId" clId="{E7B99232-C150-4CD4-8F35-7F19DADB8A38}" dt="2023-11-16T17:28:01.691" v="2047" actId="47"/>
        <pc:sldMkLst>
          <pc:docMk/>
          <pc:sldMk cId="0" sldId="273"/>
        </pc:sldMkLst>
        <pc:spChg chg="add del">
          <ac:chgData name="Carlo Cecchetti" userId="5fc40ddfe1201a36" providerId="LiveId" clId="{E7B99232-C150-4CD4-8F35-7F19DADB8A38}" dt="2023-11-16T15:50:26.038" v="544" actId="11529"/>
          <ac:spMkLst>
            <pc:docMk/>
            <pc:sldMk cId="0" sldId="273"/>
            <ac:spMk id="2" creationId="{A5C66CF2-1460-6E9D-2906-223630961D42}"/>
          </ac:spMkLst>
        </pc:spChg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7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5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6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7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8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89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0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1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2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3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4"/>
        </pc:sldMkLst>
      </pc:sldChg>
      <pc:sldChg chg="del">
        <pc:chgData name="Carlo Cecchetti" userId="5fc40ddfe1201a36" providerId="LiveId" clId="{E7B99232-C150-4CD4-8F35-7F19DADB8A38}" dt="2023-11-16T17:26:49.697" v="2044" actId="47"/>
        <pc:sldMkLst>
          <pc:docMk/>
          <pc:sldMk cId="0" sldId="295"/>
        </pc:sldMkLst>
      </pc:sldChg>
      <pc:sldChg chg="modSp add del mod">
        <pc:chgData name="Carlo Cecchetti" userId="5fc40ddfe1201a36" providerId="LiveId" clId="{E7B99232-C150-4CD4-8F35-7F19DADB8A38}" dt="2023-11-16T17:14:12.304" v="2028" actId="2696"/>
        <pc:sldMkLst>
          <pc:docMk/>
          <pc:sldMk cId="4109979937" sldId="296"/>
        </pc:sldMkLst>
        <pc:spChg chg="mod">
          <ac:chgData name="Carlo Cecchetti" userId="5fc40ddfe1201a36" providerId="LiveId" clId="{E7B99232-C150-4CD4-8F35-7F19DADB8A38}" dt="2023-11-16T15:44:09.460" v="542" actId="20577"/>
          <ac:spMkLst>
            <pc:docMk/>
            <pc:sldMk cId="4109979937" sldId="296"/>
            <ac:spMk id="399" creationId="{00000000-0000-0000-0000-000000000000}"/>
          </ac:spMkLst>
        </pc:spChg>
      </pc:sldChg>
      <pc:sldChg chg="add del">
        <pc:chgData name="Carlo Cecchetti" userId="5fc40ddfe1201a36" providerId="LiveId" clId="{E7B99232-C150-4CD4-8F35-7F19DADB8A38}" dt="2023-11-16T16:27:05.058" v="1202" actId="47"/>
        <pc:sldMkLst>
          <pc:docMk/>
          <pc:sldMk cId="267302134" sldId="297"/>
        </pc:sldMkLst>
      </pc:sldChg>
      <pc:sldChg chg="addSp modSp add mod modTransition setBg">
        <pc:chgData name="Carlo Cecchetti" userId="5fc40ddfe1201a36" providerId="LiveId" clId="{E7B99232-C150-4CD4-8F35-7F19DADB8A38}" dt="2023-11-16T22:23:53.405" v="7350"/>
        <pc:sldMkLst>
          <pc:docMk/>
          <pc:sldMk cId="3915724315" sldId="297"/>
        </pc:sldMkLst>
        <pc:spChg chg="mod">
          <ac:chgData name="Carlo Cecchetti" userId="5fc40ddfe1201a36" providerId="LiveId" clId="{E7B99232-C150-4CD4-8F35-7F19DADB8A38}" dt="2023-11-16T21:04:07.545" v="5099" actId="14100"/>
          <ac:spMkLst>
            <pc:docMk/>
            <pc:sldMk cId="3915724315" sldId="297"/>
            <ac:spMk id="330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3.405" v="7350"/>
          <ac:picMkLst>
            <pc:docMk/>
            <pc:sldMk cId="3915724315" sldId="297"/>
            <ac:picMk id="2" creationId="{FE0BA184-B30D-0942-FBB2-BDBE9A368837}"/>
          </ac:picMkLst>
        </pc:picChg>
      </pc:sldChg>
      <pc:sldChg chg="addSp delSp modSp add mod modTransition setBg">
        <pc:chgData name="Carlo Cecchetti" userId="5fc40ddfe1201a36" providerId="LiveId" clId="{E7B99232-C150-4CD4-8F35-7F19DADB8A38}" dt="2023-11-16T22:23:58.142" v="7354"/>
        <pc:sldMkLst>
          <pc:docMk/>
          <pc:sldMk cId="2746921043" sldId="298"/>
        </pc:sldMkLst>
        <pc:spChg chg="mod">
          <ac:chgData name="Carlo Cecchetti" userId="5fc40ddfe1201a36" providerId="LiveId" clId="{E7B99232-C150-4CD4-8F35-7F19DADB8A38}" dt="2023-11-16T17:14:24.597" v="2036" actId="20577"/>
          <ac:spMkLst>
            <pc:docMk/>
            <pc:sldMk cId="2746921043" sldId="298"/>
            <ac:spMk id="399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58.142" v="7354"/>
          <ac:picMkLst>
            <pc:docMk/>
            <pc:sldMk cId="2746921043" sldId="298"/>
            <ac:picMk id="2" creationId="{52AC848A-2650-7E54-2075-FA6F4A94214A}"/>
          </ac:picMkLst>
        </pc:picChg>
        <pc:picChg chg="add del mod">
          <ac:chgData name="Carlo Cecchetti" userId="5fc40ddfe1201a36" providerId="LiveId" clId="{E7B99232-C150-4CD4-8F35-7F19DADB8A38}" dt="2023-11-16T17:26:20.204" v="2043" actId="478"/>
          <ac:picMkLst>
            <pc:docMk/>
            <pc:sldMk cId="2746921043" sldId="298"/>
            <ac:picMk id="2" creationId="{5BBBDA2C-DF3B-7850-A823-A18F7650403D}"/>
          </ac:picMkLst>
        </pc:picChg>
        <pc:picChg chg="del">
          <ac:chgData name="Carlo Cecchetti" userId="5fc40ddfe1201a36" providerId="LiveId" clId="{E7B99232-C150-4CD4-8F35-7F19DADB8A38}" dt="2023-11-16T17:25:49.647" v="2037" actId="478"/>
          <ac:picMkLst>
            <pc:docMk/>
            <pc:sldMk cId="2746921043" sldId="298"/>
            <ac:picMk id="2050" creationId="{070E2C7A-8438-8640-8CE1-DA111D6FE73F}"/>
          </ac:picMkLst>
        </pc:picChg>
        <pc:picChg chg="add mod">
          <ac:chgData name="Carlo Cecchetti" userId="5fc40ddfe1201a36" providerId="LiveId" clId="{E7B99232-C150-4CD4-8F35-7F19DADB8A38}" dt="2023-11-16T17:26:18.187" v="2042" actId="14100"/>
          <ac:picMkLst>
            <pc:docMk/>
            <pc:sldMk cId="2746921043" sldId="298"/>
            <ac:picMk id="3074" creationId="{56C96424-79BC-DC2D-559B-CDEEA4E4A484}"/>
          </ac:picMkLst>
        </pc:picChg>
      </pc:sldChg>
      <pc:sldChg chg="addSp delSp modSp add mod setBg">
        <pc:chgData name="Carlo Cecchetti" userId="5fc40ddfe1201a36" providerId="LiveId" clId="{E7B99232-C150-4CD4-8F35-7F19DADB8A38}" dt="2023-11-17T08:29:24.754" v="7509" actId="6549"/>
        <pc:sldMkLst>
          <pc:docMk/>
          <pc:sldMk cId="2735971324" sldId="299"/>
        </pc:sldMkLst>
        <pc:spChg chg="add mod">
          <ac:chgData name="Carlo Cecchetti" userId="5fc40ddfe1201a36" providerId="LiveId" clId="{E7B99232-C150-4CD4-8F35-7F19DADB8A38}" dt="2023-11-17T08:29:24.754" v="7509" actId="6549"/>
          <ac:spMkLst>
            <pc:docMk/>
            <pc:sldMk cId="2735971324" sldId="299"/>
            <ac:spMk id="2" creationId="{C82F8B6B-D1A9-D998-F7CC-8BCA8D247A29}"/>
          </ac:spMkLst>
        </pc:spChg>
        <pc:spChg chg="mod">
          <ac:chgData name="Carlo Cecchetti" userId="5fc40ddfe1201a36" providerId="LiveId" clId="{E7B99232-C150-4CD4-8F35-7F19DADB8A38}" dt="2023-11-16T20:28:16.652" v="3163" actId="2711"/>
          <ac:spMkLst>
            <pc:docMk/>
            <pc:sldMk cId="2735971324" sldId="299"/>
            <ac:spMk id="6" creationId="{072924B0-C39A-E24E-78BE-496921BD757B}"/>
          </ac:spMkLst>
        </pc:spChg>
        <pc:spChg chg="mod">
          <ac:chgData name="Carlo Cecchetti" userId="5fc40ddfe1201a36" providerId="LiveId" clId="{E7B99232-C150-4CD4-8F35-7F19DADB8A38}" dt="2023-11-16T20:28:23.051" v="3174" actId="2711"/>
          <ac:spMkLst>
            <pc:docMk/>
            <pc:sldMk cId="2735971324" sldId="299"/>
            <ac:spMk id="8" creationId="{DBA9787C-EF87-E729-77E6-2CB794EF9730}"/>
          </ac:spMkLst>
        </pc:spChg>
        <pc:spChg chg="mod">
          <ac:chgData name="Carlo Cecchetti" userId="5fc40ddfe1201a36" providerId="LiveId" clId="{E7B99232-C150-4CD4-8F35-7F19DADB8A38}" dt="2023-11-16T20:28:30.787" v="3192" actId="2711"/>
          <ac:spMkLst>
            <pc:docMk/>
            <pc:sldMk cId="2735971324" sldId="299"/>
            <ac:spMk id="11" creationId="{F4A8CDA7-6C4C-5FC8-9B09-10F6211E86D6}"/>
          </ac:spMkLst>
        </pc:spChg>
        <pc:spChg chg="mod">
          <ac:chgData name="Carlo Cecchetti" userId="5fc40ddfe1201a36" providerId="LiveId" clId="{E7B99232-C150-4CD4-8F35-7F19DADB8A38}" dt="2023-11-16T20:28:42.161" v="3198" actId="2711"/>
          <ac:spMkLst>
            <pc:docMk/>
            <pc:sldMk cId="2735971324" sldId="299"/>
            <ac:spMk id="15" creationId="{C270D20F-31DE-3FC3-1A6E-B5317BECA053}"/>
          </ac:spMkLst>
        </pc:spChg>
        <pc:spChg chg="mod">
          <ac:chgData name="Carlo Cecchetti" userId="5fc40ddfe1201a36" providerId="LiveId" clId="{E7B99232-C150-4CD4-8F35-7F19DADB8A38}" dt="2023-11-16T20:30:54.733" v="3252" actId="1076"/>
          <ac:spMkLst>
            <pc:docMk/>
            <pc:sldMk cId="2735971324" sldId="299"/>
            <ac:spMk id="26" creationId="{ECE5D522-9142-6A1C-AD39-457F133BD5D9}"/>
          </ac:spMkLst>
        </pc:spChg>
        <pc:spChg chg="del">
          <ac:chgData name="Carlo Cecchetti" userId="5fc40ddfe1201a36" providerId="LiveId" clId="{E7B99232-C150-4CD4-8F35-7F19DADB8A38}" dt="2023-11-17T08:16:30.873" v="7476" actId="478"/>
          <ac:spMkLst>
            <pc:docMk/>
            <pc:sldMk cId="2735971324" sldId="299"/>
            <ac:spMk id="27" creationId="{0106056A-D920-BF8E-E816-E43F103B9F87}"/>
          </ac:spMkLst>
        </pc:spChg>
      </pc:sldChg>
      <pc:sldChg chg="addSp delSp modSp add del mod setBg">
        <pc:chgData name="Carlo Cecchetti" userId="5fc40ddfe1201a36" providerId="LiveId" clId="{E7B99232-C150-4CD4-8F35-7F19DADB8A38}" dt="2023-11-16T22:24:55.080" v="7361" actId="478"/>
        <pc:sldMkLst>
          <pc:docMk/>
          <pc:sldMk cId="749806876" sldId="300"/>
        </pc:sldMkLst>
        <pc:picChg chg="add del mod">
          <ac:chgData name="Carlo Cecchetti" userId="5fc40ddfe1201a36" providerId="LiveId" clId="{E7B99232-C150-4CD4-8F35-7F19DADB8A38}" dt="2023-11-16T22:24:55.080" v="7361" actId="478"/>
          <ac:picMkLst>
            <pc:docMk/>
            <pc:sldMk cId="749806876" sldId="300"/>
            <ac:picMk id="2" creationId="{0C5CE7C5-A1D9-6833-B692-92EDA6104E0D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4:58.089" v="7362" actId="478"/>
        <pc:sldMkLst>
          <pc:docMk/>
          <pc:sldMk cId="4008329373" sldId="301"/>
        </pc:sldMkLst>
        <pc:picChg chg="add del mod">
          <ac:chgData name="Carlo Cecchetti" userId="5fc40ddfe1201a36" providerId="LiveId" clId="{E7B99232-C150-4CD4-8F35-7F19DADB8A38}" dt="2023-11-16T22:24:58.089" v="7362" actId="478"/>
          <ac:picMkLst>
            <pc:docMk/>
            <pc:sldMk cId="4008329373" sldId="301"/>
            <ac:picMk id="3" creationId="{C229B178-828D-8121-F2DE-C1F8029AFE4A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1.643" v="7363" actId="478"/>
        <pc:sldMkLst>
          <pc:docMk/>
          <pc:sldMk cId="649579490" sldId="302"/>
        </pc:sldMkLst>
        <pc:spChg chg="mod">
          <ac:chgData name="Carlo Cecchetti" userId="5fc40ddfe1201a36" providerId="LiveId" clId="{E7B99232-C150-4CD4-8F35-7F19DADB8A38}" dt="2023-11-16T17:54:08.396" v="2975" actId="1035"/>
          <ac:spMkLst>
            <pc:docMk/>
            <pc:sldMk cId="649579490" sldId="302"/>
            <ac:spMk id="3" creationId="{D3D5B510-560D-128B-2ABF-C3AD306A801E}"/>
          </ac:spMkLst>
        </pc:spChg>
        <pc:picChg chg="add del mod">
          <ac:chgData name="Carlo Cecchetti" userId="5fc40ddfe1201a36" providerId="LiveId" clId="{E7B99232-C150-4CD4-8F35-7F19DADB8A38}" dt="2023-11-16T22:25:01.643" v="7363" actId="478"/>
          <ac:picMkLst>
            <pc:docMk/>
            <pc:sldMk cId="649579490" sldId="302"/>
            <ac:picMk id="2" creationId="{098C4CC7-B2CF-D983-DC8D-8CB90EF30322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4.253" v="7364" actId="478"/>
        <pc:sldMkLst>
          <pc:docMk/>
          <pc:sldMk cId="3464469284" sldId="303"/>
        </pc:sldMkLst>
        <pc:picChg chg="add del mod">
          <ac:chgData name="Carlo Cecchetti" userId="5fc40ddfe1201a36" providerId="LiveId" clId="{E7B99232-C150-4CD4-8F35-7F19DADB8A38}" dt="2023-11-16T22:25:04.253" v="7364" actId="478"/>
          <ac:picMkLst>
            <pc:docMk/>
            <pc:sldMk cId="3464469284" sldId="303"/>
            <ac:picMk id="2" creationId="{096340FD-B216-0552-68AE-810E49529D67}"/>
          </ac:picMkLst>
        </pc:picChg>
      </pc:sldChg>
      <pc:sldChg chg="addSp delSp modSp add del mod setBg">
        <pc:chgData name="Carlo Cecchetti" userId="5fc40ddfe1201a36" providerId="LiveId" clId="{E7B99232-C150-4CD4-8F35-7F19DADB8A38}" dt="2023-11-16T22:25:07.168" v="7365" actId="478"/>
        <pc:sldMkLst>
          <pc:docMk/>
          <pc:sldMk cId="3963348428" sldId="304"/>
        </pc:sldMkLst>
        <pc:picChg chg="add del mod">
          <ac:chgData name="Carlo Cecchetti" userId="5fc40ddfe1201a36" providerId="LiveId" clId="{E7B99232-C150-4CD4-8F35-7F19DADB8A38}" dt="2023-11-16T22:25:07.168" v="7365" actId="478"/>
          <ac:picMkLst>
            <pc:docMk/>
            <pc:sldMk cId="3963348428" sldId="304"/>
            <ac:picMk id="2" creationId="{81212EB8-457F-D25A-C23B-B738F7988211}"/>
          </ac:picMkLst>
        </pc:picChg>
      </pc:sldChg>
      <pc:sldChg chg="addSp modSp add mod modTransition setBg">
        <pc:chgData name="Carlo Cecchetti" userId="5fc40ddfe1201a36" providerId="LiveId" clId="{E7B99232-C150-4CD4-8F35-7F19DADB8A38}" dt="2023-11-16T22:23:41.263" v="7343"/>
        <pc:sldMkLst>
          <pc:docMk/>
          <pc:sldMk cId="1112006934" sldId="305"/>
        </pc:sldMkLst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4" creationId="{09D89A84-24AC-C3EF-EFCB-DDA4BB471325}"/>
          </ac:spMkLst>
        </pc:spChg>
        <pc:spChg chg="add 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3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5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19:31.753" v="7249" actId="1076"/>
          <ac:spMkLst>
            <pc:docMk/>
            <pc:sldMk cId="1112006934" sldId="305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1.263" v="7343"/>
          <ac:picMkLst>
            <pc:docMk/>
            <pc:sldMk cId="1112006934" sldId="305"/>
            <ac:picMk id="6" creationId="{38781D4E-33B4-519F-55B8-524007347F5A}"/>
          </ac:picMkLst>
        </pc:picChg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568782784" sldId="306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4068873771" sldId="307"/>
        </pc:sldMkLst>
      </pc:sldChg>
      <pc:sldChg chg="add del">
        <pc:chgData name="Carlo Cecchetti" userId="5fc40ddfe1201a36" providerId="LiveId" clId="{E7B99232-C150-4CD4-8F35-7F19DADB8A38}" dt="2023-11-16T22:19:40.847" v="7250" actId="47"/>
        <pc:sldMkLst>
          <pc:docMk/>
          <pc:sldMk cId="1199925602" sldId="308"/>
        </pc:sldMkLst>
      </pc:sldChg>
      <pc:sldChg chg="add del">
        <pc:chgData name="Carlo Cecchetti" userId="5fc40ddfe1201a36" providerId="LiveId" clId="{E7B99232-C150-4CD4-8F35-7F19DADB8A38}" dt="2023-11-16T22:22:03.330" v="7331" actId="2696"/>
        <pc:sldMkLst>
          <pc:docMk/>
          <pc:sldMk cId="1117872385" sldId="309"/>
        </pc:sldMkLst>
      </pc:sldChg>
      <pc:sldChg chg="addSp modSp add mod modTransition">
        <pc:chgData name="Carlo Cecchetti" userId="5fc40ddfe1201a36" providerId="LiveId" clId="{E7B99232-C150-4CD4-8F35-7F19DADB8A38}" dt="2023-11-16T22:23:42.655" v="7344"/>
        <pc:sldMkLst>
          <pc:docMk/>
          <pc:sldMk cId="2873960779" sldId="310"/>
        </pc:sldMkLst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8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09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00.047" v="7252" actId="1076"/>
          <ac:spMkLst>
            <pc:docMk/>
            <pc:sldMk cId="2873960779" sldId="310"/>
            <ac:spMk id="313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2.655" v="7344"/>
          <ac:picMkLst>
            <pc:docMk/>
            <pc:sldMk cId="2873960779" sldId="310"/>
            <ac:picMk id="6" creationId="{B0B4E9B1-919A-9BC3-C52E-F5EBAD347B36}"/>
          </ac:picMkLst>
        </pc:picChg>
      </pc:sldChg>
      <pc:sldChg chg="addSp modSp add mod modTransition">
        <pc:chgData name="Carlo Cecchetti" userId="5fc40ddfe1201a36" providerId="LiveId" clId="{E7B99232-C150-4CD4-8F35-7F19DADB8A38}" dt="2023-11-16T22:23:44.208" v="7345"/>
        <pc:sldMkLst>
          <pc:docMk/>
          <pc:sldMk cId="3771770125" sldId="311"/>
        </pc:sldMkLst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21.747" v="7325" actId="1076"/>
          <ac:spMkLst>
            <pc:docMk/>
            <pc:sldMk cId="3771770125" sldId="311"/>
            <ac:spMk id="315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4.208" v="7345"/>
          <ac:picMkLst>
            <pc:docMk/>
            <pc:sldMk cId="3771770125" sldId="311"/>
            <ac:picMk id="6" creationId="{2464F89A-D56C-889E-761A-5FECBFB6460B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4218746250" sldId="311"/>
        </pc:sldMkLst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07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2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20.110" v="7254" actId="1076"/>
          <ac:spMkLst>
            <pc:docMk/>
            <pc:sldMk cId="4218746250" sldId="311"/>
            <ac:spMk id="315" creationId="{00000000-0000-0000-0000-000000000000}"/>
          </ac:spMkLst>
        </pc:sp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920577365" sldId="312"/>
        </pc:sldMkLst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0:37.539" v="7257" actId="1076"/>
          <ac:spMkLst>
            <pc:docMk/>
            <pc:sldMk cId="920577365" sldId="312"/>
            <ac:spMk id="316" creationId="{00000000-0000-0000-0000-000000000000}"/>
          </ac:spMkLst>
        </pc:spChg>
      </pc:sldChg>
      <pc:sldChg chg="addSp modSp add mod modTransition">
        <pc:chgData name="Carlo Cecchetti" userId="5fc40ddfe1201a36" providerId="LiveId" clId="{E7B99232-C150-4CD4-8F35-7F19DADB8A38}" dt="2023-11-16T22:23:48.656" v="7346"/>
        <pc:sldMkLst>
          <pc:docMk/>
          <pc:sldMk cId="1446725847" sldId="312"/>
        </pc:sldMkLst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5" creationId="{B8CE0A7F-3688-BB1B-47BB-E9DC152A64C8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06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1" creationId="{00000000-0000-0000-0000-000000000000}"/>
          </ac:spMkLst>
        </pc:spChg>
        <pc:spChg chg="mod">
          <ac:chgData name="Carlo Cecchetti" userId="5fc40ddfe1201a36" providerId="LiveId" clId="{E7B99232-C150-4CD4-8F35-7F19DADB8A38}" dt="2023-11-16T22:21:37.456" v="7327" actId="1076"/>
          <ac:spMkLst>
            <pc:docMk/>
            <pc:sldMk cId="1446725847" sldId="312"/>
            <ac:spMk id="316" creationId="{00000000-0000-0000-0000-000000000000}"/>
          </ac:spMkLst>
        </pc:spChg>
        <pc:picChg chg="add mod">
          <ac:chgData name="Carlo Cecchetti" userId="5fc40ddfe1201a36" providerId="LiveId" clId="{E7B99232-C150-4CD4-8F35-7F19DADB8A38}" dt="2023-11-16T22:23:48.656" v="7346"/>
          <ac:picMkLst>
            <pc:docMk/>
            <pc:sldMk cId="1446725847" sldId="312"/>
            <ac:picMk id="6" creationId="{C67E6492-CBBF-B092-71B6-DA3D6E45A9F3}"/>
          </ac:picMkLst>
        </pc:picChg>
      </pc:sldChg>
      <pc:sldChg chg="modSp add del mod">
        <pc:chgData name="Carlo Cecchetti" userId="5fc40ddfe1201a36" providerId="LiveId" clId="{E7B99232-C150-4CD4-8F35-7F19DADB8A38}" dt="2023-11-16T22:21:04.371" v="7260" actId="47"/>
        <pc:sldMkLst>
          <pc:docMk/>
          <pc:sldMk cId="2554597223" sldId="313"/>
        </pc:sldMkLst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0:52.448" v="7259" actId="1076"/>
          <ac:spMkLst>
            <pc:docMk/>
            <pc:sldMk cId="2554597223" sldId="313"/>
            <ac:spMk id="4" creationId="{09D89A84-24AC-C3EF-EFCB-DDA4BB471325}"/>
          </ac:spMkLst>
        </pc:spChg>
      </pc:sldChg>
      <pc:sldChg chg="addSp modSp add mod">
        <pc:chgData name="Carlo Cecchetti" userId="5fc40ddfe1201a36" providerId="LiveId" clId="{E7B99232-C150-4CD4-8F35-7F19DADB8A38}" dt="2023-11-16T22:23:50.007" v="7347"/>
        <pc:sldMkLst>
          <pc:docMk/>
          <pc:sldMk cId="2811915041" sldId="313"/>
        </pc:sldMkLst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2" creationId="{DA73EC17-D2F8-2705-C85C-1AE8AA70FC02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3" creationId="{70DDD5E0-0602-7F4A-51FE-5477DDF7FC15}"/>
          </ac:spMkLst>
        </pc:spChg>
        <pc:spChg chg="mod">
          <ac:chgData name="Carlo Cecchetti" userId="5fc40ddfe1201a36" providerId="LiveId" clId="{E7B99232-C150-4CD4-8F35-7F19DADB8A38}" dt="2023-11-16T22:21:54.430" v="7330" actId="1076"/>
          <ac:spMkLst>
            <pc:docMk/>
            <pc:sldMk cId="2811915041" sldId="313"/>
            <ac:spMk id="4" creationId="{09D89A84-24AC-C3EF-EFCB-DDA4BB471325}"/>
          </ac:spMkLst>
        </pc:spChg>
        <pc:picChg chg="add mod">
          <ac:chgData name="Carlo Cecchetti" userId="5fc40ddfe1201a36" providerId="LiveId" clId="{E7B99232-C150-4CD4-8F35-7F19DADB8A38}" dt="2023-11-16T22:23:50.007" v="7347"/>
          <ac:picMkLst>
            <pc:docMk/>
            <pc:sldMk cId="2811915041" sldId="313"/>
            <ac:picMk id="6" creationId="{85EF7173-CF22-CE3F-B508-2B6FDCC1C88E}"/>
          </ac:picMkLst>
        </pc:picChg>
      </pc:sldChg>
      <pc:sldChg chg="add modTransition setBg">
        <pc:chgData name="Carlo Cecchetti" userId="5fc40ddfe1201a36" providerId="LiveId" clId="{E7B99232-C150-4CD4-8F35-7F19DADB8A38}" dt="2023-11-16T22:27:44.929" v="7473"/>
        <pc:sldMkLst>
          <pc:docMk/>
          <pc:sldMk cId="827282663" sldId="314"/>
        </pc:sldMkLst>
      </pc:sldChg>
      <pc:sldMasterChg chg="delSldLayout">
        <pc:chgData name="Carlo Cecchetti" userId="5fc40ddfe1201a36" providerId="LiveId" clId="{E7B99232-C150-4CD4-8F35-7F19DADB8A38}" dt="2023-11-16T22:13:52.025" v="6867" actId="2696"/>
        <pc:sldMasterMkLst>
          <pc:docMk/>
          <pc:sldMasterMk cId="0" sldId="2147483669"/>
        </pc:sldMasterMkLst>
        <pc:sldLayoutChg chg="del">
          <pc:chgData name="Carlo Cecchetti" userId="5fc40ddfe1201a36" providerId="LiveId" clId="{E7B99232-C150-4CD4-8F35-7F19DADB8A38}" dt="2023-11-16T17:48:02.015" v="2950" actId="2696"/>
          <pc:sldLayoutMkLst>
            <pc:docMk/>
            <pc:sldMasterMk cId="0" sldId="2147483669"/>
            <pc:sldLayoutMk cId="0" sldId="2147483649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50"/>
          </pc:sldLayoutMkLst>
        </pc:sldLayoutChg>
        <pc:sldLayoutChg chg="del">
          <pc:chgData name="Carlo Cecchetti" userId="5fc40ddfe1201a36" providerId="LiveId" clId="{E7B99232-C150-4CD4-8F35-7F19DADB8A38}" dt="2023-11-16T22:13:52.025" v="6867" actId="2696"/>
          <pc:sldLayoutMkLst>
            <pc:docMk/>
            <pc:sldMasterMk cId="0" sldId="2147483669"/>
            <pc:sldLayoutMk cId="0" sldId="2147483653"/>
          </pc:sldLayoutMkLst>
        </pc:sldLayoutChg>
        <pc:sldLayoutChg chg="del">
          <pc:chgData name="Carlo Cecchetti" userId="5fc40ddfe1201a36" providerId="LiveId" clId="{E7B99232-C150-4CD4-8F35-7F19DADB8A38}" dt="2023-11-16T15:36:29.962" v="421" actId="2696"/>
          <pc:sldLayoutMkLst>
            <pc:docMk/>
            <pc:sldMasterMk cId="0" sldId="2147483669"/>
            <pc:sldLayoutMk cId="0" sldId="2147483657"/>
          </pc:sldLayoutMkLst>
        </pc:sldLayoutChg>
        <pc:sldLayoutChg chg="del">
          <pc:chgData name="Carlo Cecchetti" userId="5fc40ddfe1201a36" providerId="LiveId" clId="{E7B99232-C150-4CD4-8F35-7F19DADB8A38}" dt="2023-11-16T17:27:41.391" v="2046" actId="47"/>
          <pc:sldLayoutMkLst>
            <pc:docMk/>
            <pc:sldMasterMk cId="0" sldId="2147483669"/>
            <pc:sldLayoutMk cId="0" sldId="2147483659"/>
          </pc:sldLayoutMkLst>
        </pc:sldLayoutChg>
        <pc:sldLayoutChg chg="del">
          <pc:chgData name="Carlo Cecchetti" userId="5fc40ddfe1201a36" providerId="LiveId" clId="{E7B99232-C150-4CD4-8F35-7F19DADB8A38}" dt="2023-11-16T17:27:03.803" v="2045" actId="47"/>
          <pc:sldLayoutMkLst>
            <pc:docMk/>
            <pc:sldMasterMk cId="0" sldId="2147483669"/>
            <pc:sldLayoutMk cId="0" sldId="2147483662"/>
          </pc:sldLayoutMkLst>
        </pc:sldLayoutChg>
        <pc:sldLayoutChg chg="del">
          <pc:chgData name="Carlo Cecchetti" userId="5fc40ddfe1201a36" providerId="LiveId" clId="{E7B99232-C150-4CD4-8F35-7F19DADB8A38}" dt="2023-11-16T17:49:25.784" v="2952" actId="2696"/>
          <pc:sldLayoutMkLst>
            <pc:docMk/>
            <pc:sldMasterMk cId="0" sldId="2147483669"/>
            <pc:sldLayoutMk cId="0" sldId="2147483663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69"/>
            <pc:sldLayoutMk cId="0" sldId="2147483664"/>
          </pc:sldLayoutMkLst>
        </pc:sldLayoutChg>
        <pc:sldLayoutChg chg="del">
          <pc:chgData name="Carlo Cecchetti" userId="5fc40ddfe1201a36" providerId="LiveId" clId="{E7B99232-C150-4CD4-8F35-7F19DADB8A38}" dt="2023-11-16T17:52:56.877" v="2955" actId="47"/>
          <pc:sldLayoutMkLst>
            <pc:docMk/>
            <pc:sldMasterMk cId="0" sldId="2147483669"/>
            <pc:sldLayoutMk cId="2350611037" sldId="2147483671"/>
          </pc:sldLayoutMkLst>
        </pc:sldLayoutChg>
      </pc:sldMasterChg>
      <pc:sldMasterChg chg="del delSldLayout">
        <pc:chgData name="Carlo Cecchetti" userId="5fc40ddfe1201a36" providerId="LiveId" clId="{E7B99232-C150-4CD4-8F35-7F19DADB8A38}" dt="2023-11-16T17:26:49.697" v="2044" actId="47"/>
        <pc:sldMasterMkLst>
          <pc:docMk/>
          <pc:sldMasterMk cId="0" sldId="2147483670"/>
        </pc:sldMasterMkLst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7"/>
          </pc:sldLayoutMkLst>
        </pc:sldLayoutChg>
        <pc:sldLayoutChg chg="del">
          <pc:chgData name="Carlo Cecchetti" userId="5fc40ddfe1201a36" providerId="LiveId" clId="{E7B99232-C150-4CD4-8F35-7F19DADB8A38}" dt="2023-11-16T17:26:49.697" v="2044" actId="47"/>
          <pc:sldLayoutMkLst>
            <pc:docMk/>
            <pc:sldMasterMk cId="0" sldId="2147483670"/>
            <pc:sldLayoutMk cId="0" sldId="214748366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19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ec5a52cd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ec5a52cd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41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58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9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04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06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0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62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4164125"/>
            <a:ext cx="4571100" cy="439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713225" y="2173237"/>
            <a:ext cx="7717500" cy="184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076475" y="2251950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" name="Google Shape;119;p19"/>
          <p:cNvCxnSpPr>
            <a:stCxn id="118" idx="0"/>
          </p:cNvCxnSpPr>
          <p:nvPr/>
        </p:nvCxnSpPr>
        <p:spPr>
          <a:xfrm rot="10800000">
            <a:off x="8430775" y="-14250"/>
            <a:ext cx="0" cy="226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9"/>
          <p:cNvCxnSpPr>
            <a:stCxn id="118" idx="2"/>
          </p:cNvCxnSpPr>
          <p:nvPr/>
        </p:nvCxnSpPr>
        <p:spPr>
          <a:xfrm>
            <a:off x="8430775" y="2891550"/>
            <a:ext cx="0" cy="223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8430775" y="4604000"/>
            <a:ext cx="713100" cy="539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25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C2BE7-690A-0DC1-8C2A-B255C4575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73BE6F-1367-6B2C-995D-DCBFDFDD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8208FB-E3EA-5219-E60A-2A9A03A0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D146-564D-489A-9A0D-7B9D63400D0B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8996E-98E5-8348-43B5-C876B2C02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0118B7-0803-6E55-F195-C44C33CB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03ED-07A8-4678-9CEE-C623FDAE45C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07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03AC4-0CB2-A924-8BA4-8B0703E15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CD83A5-45C2-DA14-6187-6A155937A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B8AFFF-7C7B-9645-198B-F5418106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4BED08-A5A2-203A-0499-63078F78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5C3DB-2D2D-1609-733C-F6C778CF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4138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B4B056-36CD-D6AE-6265-933C23DE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43E264-E981-EFFD-1940-14B7C6420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71C7E1-0DD4-4778-DA8D-7F68AB4E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5059B4-5345-D307-4A1E-785120B7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B3613-1955-D7F0-5D2A-981A0151A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813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D53D3C-2143-029C-1A74-C2886D37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9D5067-FDE8-A83F-B8E1-E5A32B95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CABA4-EA76-CE52-9A28-6AB6BF49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AB7BC4-F802-1F17-2C63-BBBC04A1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1A2148-B4E4-AA32-FB3E-DB7DD4BD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03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DDE9C-EF14-E604-D76C-7D9625A6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D2320E-53A5-83D2-6AA1-6A0F8A223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988B42-6E81-CFF4-F391-618CF5FB3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C503AE-C929-6441-8A80-957AA7486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F231BB-CEF0-214D-990A-B98F8588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4B7E65-8FCF-3E5F-7712-F60A069F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29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75D40-8727-DDEA-63C1-AD48E773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A70EEF-6750-724C-80B7-022836F3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D30191-A68C-BE74-4D12-9C1727D4D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273476-3C1E-A706-796D-B113A890C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3225514-B9C9-4C9F-CE7B-EDA04E0D0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4480F1-D9C4-F0B4-926D-4AA11019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B9E71B1-4B80-EB61-F9CA-99A715224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C2CB07-62D0-9380-4956-EBD782B2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723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D812F1-D597-1758-0A52-16662E4D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AAB0E88-115F-0E07-DDDA-5C4343B2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80A9B4F-44E5-66FB-0CCD-67A873CF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736D54-AA36-54C0-E534-BA969169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049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16059DA-07E3-320C-EAA8-F3EE6E0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4043A7-2D1B-E59A-5DD6-FEF15237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F5EF73-DE18-CEBD-A635-B2821169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20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5755925" y="1485900"/>
            <a:ext cx="2674800" cy="304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B78D3-4415-1C02-5AF1-3C93FDD0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AA25F7-F594-636E-4E77-706A87C0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1EA1DB-CEFC-F45F-272A-A3AD19DE8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29E4F8-33A0-5F42-83A8-96BDCF1A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CFEBAC-8A66-C077-CFD2-2ECBF32C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AAF8E89-33A4-42FE-CFFC-5E5A633B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23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4FE73-762E-DA9F-8E58-1A6196C2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23E46C-3293-8C8C-82C2-DE018D63B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EB832B-1CEA-EEDE-C87A-9CFC1E978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AC4E87-DDC3-4B3D-0873-DE430072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4595DC-095F-A7CB-D7CC-935ADEED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D531CE-BB23-2F53-7DF9-545C8935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1080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2E45E2-6911-4766-7D89-A737CCCC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32BFAC-F869-AEF5-CBE4-B64BA23DC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6CA231-59A7-C7D8-5EED-22B96622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927DFA-F305-10D4-C93B-C4DF2D05A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FA20B-DD57-0905-09F1-317540E8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694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7DA9143-4544-E334-F7F1-7DBEAFF72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C11CE2-5E83-0C3D-29ED-C750A5EF5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CAF665-DBFC-998B-84DD-1DD69C06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031340-B500-BA3B-1449-ABBAA898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F78EA8-25D7-8047-65BD-7AF0349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47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nek Gurmukhi"/>
              <a:buNone/>
              <a:defRPr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481400" cy="1572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16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713225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2"/>
          </p:nvPr>
        </p:nvSpPr>
        <p:spPr>
          <a:xfrm>
            <a:off x="3285007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3"/>
          </p:nvPr>
        </p:nvSpPr>
        <p:spPr>
          <a:xfrm>
            <a:off x="5856796" y="2935700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"/>
          </p:nvPr>
        </p:nvSpPr>
        <p:spPr>
          <a:xfrm>
            <a:off x="713287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5"/>
          </p:nvPr>
        </p:nvSpPr>
        <p:spPr>
          <a:xfrm>
            <a:off x="3285073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6"/>
          </p:nvPr>
        </p:nvSpPr>
        <p:spPr>
          <a:xfrm>
            <a:off x="5856859" y="2134400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2pPr>
            <a:lvl3pPr lvl="2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3pPr>
            <a:lvl4pPr lvl="3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4pPr>
            <a:lvl5pPr lvl="4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5pPr>
            <a:lvl6pPr lvl="5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6pPr>
            <a:lvl7pPr lvl="6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7pPr>
            <a:lvl8pPr lvl="7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8pPr>
            <a:lvl9pPr lvl="8" algn="ctr" rtl="0">
              <a:buNone/>
              <a:defRPr sz="3000">
                <a:latin typeface="Anek Gurmukhi"/>
                <a:ea typeface="Anek Gurmukhi"/>
                <a:cs typeface="Anek Gurmukhi"/>
                <a:sym typeface="Anek Gurmukh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5" r:id="rId10"/>
    <p:sldLayoutId id="2147483666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329733E-7B4D-8B37-4B10-1037F3DA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2F78BB-0FEF-19FE-E755-595D8C279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05D5D0-850D-7076-3A08-2FF9B5FED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24438-CF02-4EA3-8F6D-A0456E0F6127}" type="datetimeFigureOut">
              <a:rPr lang="it-IT" smtClean="0"/>
              <a:t>17/11/2023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F78C72-97FC-542C-592D-9880AAFA4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039358-51DB-F72F-EF04-19157A468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0B6E-7CB6-4006-9A86-8C7505F4D9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715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17/06/relationships/model3d" Target="../media/model3d3.glb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17/06/relationships/model3d" Target="../media/model3d3.glb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15000">
              <a:srgbClr val="5891AD"/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-4897353" y="3226425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B0B4E9B1-919A-9BC3-C52E-F5EBAD347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396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2464F89A-D56C-889E-761A-5FECBFB6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77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C67E6492-CBBF-B092-71B6-DA3D6E45A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25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1083781" y="310272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1080988" y="22782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1080977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720000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1083781" y="3287228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2457675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1080962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720000" y="2278875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722819" y="3103928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1080962" y="40113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1080962" y="4190780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720000" y="4012581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720000" y="3094927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85EF7173-CF22-CE3F-B508-2B6FDCC1C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191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6F31"/>
            </a:gs>
            <a:gs pos="0">
              <a:srgbClr val="5891AD"/>
            </a:gs>
          </a:gsLst>
          <a:lin ang="13500000" scaled="1"/>
        </a:gra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PROIEZIONE PRIMO ANNO</a:t>
            </a:r>
            <a:endParaRPr dirty="0"/>
          </a:p>
        </p:txBody>
      </p:sp>
      <p:graphicFrame>
        <p:nvGraphicFramePr>
          <p:cNvPr id="323" name="Google Shape;323;p35"/>
          <p:cNvGraphicFramePr/>
          <p:nvPr>
            <p:extLst>
              <p:ext uri="{D42A27DB-BD31-4B8C-83A1-F6EECF244321}">
                <p14:modId xmlns:p14="http://schemas.microsoft.com/office/powerpoint/2010/main" val="628034074"/>
              </p:ext>
            </p:extLst>
          </p:nvPr>
        </p:nvGraphicFramePr>
        <p:xfrm>
          <a:off x="719963" y="1306010"/>
          <a:ext cx="7704125" cy="2895980"/>
        </p:xfrm>
        <a:graphic>
          <a:graphicData uri="http://schemas.openxmlformats.org/drawingml/2006/table">
            <a:tbl>
              <a:tblPr>
                <a:noFill/>
                <a:tableStyleId>{D56DD718-A2A1-4FC1-9A2F-401C46BFA29F}</a:tableStyleId>
              </a:tblPr>
              <a:tblGrid>
                <a:gridCol w="167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2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Q1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Q2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Q3</a:t>
                      </a:r>
                      <a:endParaRPr sz="2200" dirty="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Q4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TOTAL</a:t>
                      </a:r>
                      <a:endParaRPr sz="2200">
                        <a:solidFill>
                          <a:schemeClr val="lt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Ricavi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€16.000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€26.500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€9.500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€62,000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Salaries</a:t>
                      </a:r>
                      <a:endParaRPr sz="120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$40.000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Marketing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€4.000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€14,000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257122"/>
                  </a:ext>
                </a:extLst>
              </a:tr>
              <a:tr h="40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rimo SemiBold"/>
                          <a:ea typeface="Arimo SemiBold"/>
                          <a:cs typeface="Arimo SemiBold"/>
                          <a:sym typeface="Arimo SemiBold"/>
                        </a:rPr>
                        <a:t>Profitti</a:t>
                      </a:r>
                      <a:endParaRPr sz="1200" dirty="0">
                        <a:solidFill>
                          <a:schemeClr val="dk1"/>
                        </a:solidFill>
                        <a:latin typeface="Arimo SemiBold"/>
                        <a:ea typeface="Arimo SemiBold"/>
                        <a:cs typeface="Arimo SemiBold"/>
                        <a:sym typeface="Arimo SemiBold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€2.000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2.500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€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5.000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231309"/>
                  </p:ext>
                </p:extLst>
              </p:nvPr>
            </p:nvGraphicFramePr>
            <p:xfrm>
              <a:off x="-1526542" y="3932079"/>
              <a:ext cx="304781" cy="6738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4781" cy="673836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47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CD6D02E-000E-F941-3BF3-A32A72E1B9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26542" y="3932079"/>
                <a:ext cx="304781" cy="67383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4">
            <a:extLst>
              <a:ext uri="{FF2B5EF4-FFF2-40B4-BE49-F238E27FC236}">
                <a16:creationId xmlns:a16="http://schemas.microsoft.com/office/drawing/2014/main" id="{A8526EB7-D57E-193B-B6DF-1003008C0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4561"/>
            </a:gs>
            <a:gs pos="51000">
              <a:srgbClr val="7DA0AE"/>
            </a:gs>
            <a:gs pos="96000">
              <a:srgbClr val="5891AD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70101698"/>
                  </p:ext>
                </p:extLst>
              </p:nvPr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700B1808-4C5A-37A4-1DBB-47F2A36F9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6">
                <a:lumMod val="97000"/>
                <a:lumOff val="3000"/>
              </a:schemeClr>
            </a:gs>
            <a:gs pos="33000">
              <a:srgbClr val="004561"/>
            </a:gs>
          </a:gsLst>
          <a:lin ang="10800000" scaled="0"/>
          <a:tileRect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787457" y="1727275"/>
            <a:ext cx="2981100" cy="63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BOTTIGLIA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4787439" y="2366875"/>
            <a:ext cx="2981100" cy="1167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Un </a:t>
            </a:r>
            <a:r>
              <a:rPr lang="en-US" sz="1400" dirty="0" err="1"/>
              <a:t>Succo</a:t>
            </a:r>
            <a:r>
              <a:rPr lang="en-US" sz="1400" dirty="0"/>
              <a:t> </a:t>
            </a:r>
            <a:r>
              <a:rPr lang="en-US" sz="1400" dirty="0" err="1"/>
              <a:t>pregiato</a:t>
            </a:r>
            <a:r>
              <a:rPr lang="en-US" sz="1400" dirty="0"/>
              <a:t> </a:t>
            </a:r>
            <a:r>
              <a:rPr lang="en-US" sz="1400" dirty="0" err="1"/>
              <a:t>necessita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all’altezza</a:t>
            </a:r>
            <a:r>
              <a:rPr lang="en-US" sz="1400" dirty="0"/>
              <a:t>, </a:t>
            </a:r>
            <a:r>
              <a:rPr lang="en-US" sz="1400" dirty="0" err="1"/>
              <a:t>motivo</a:t>
            </a:r>
            <a:r>
              <a:rPr lang="en-US" sz="1400" dirty="0"/>
              <a:t> per cui </a:t>
            </a:r>
            <a:r>
              <a:rPr lang="en-US" sz="1400" dirty="0" err="1"/>
              <a:t>l’azienda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impegna</a:t>
            </a:r>
            <a:r>
              <a:rPr lang="en-US" sz="1400" dirty="0"/>
              <a:t> </a:t>
            </a:r>
            <a:r>
              <a:rPr lang="en-US" sz="1400" dirty="0" err="1"/>
              <a:t>nell’idealizzazione</a:t>
            </a:r>
            <a:r>
              <a:rPr lang="en-US" sz="1400" dirty="0"/>
              <a:t> di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bottiglia</a:t>
            </a:r>
            <a:r>
              <a:rPr lang="en-US" sz="1400" dirty="0"/>
              <a:t> </a:t>
            </a:r>
            <a:r>
              <a:rPr lang="en-US" sz="1400" dirty="0" err="1"/>
              <a:t>dedicata</a:t>
            </a:r>
            <a:r>
              <a:rPr lang="en-US" sz="1400" dirty="0"/>
              <a:t>.</a:t>
            </a: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GraphicFramePr/>
              <p:nvPr/>
            </p:nvGraphicFramePr>
            <p:xfrm>
              <a:off x="929769" y="414938"/>
              <a:ext cx="2981100" cy="41838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1100" cy="4183874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107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330127-C6DC-9678-34ED-DD638D86F6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769" y="414938"/>
                <a:ext cx="2981100" cy="4183874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magine 4">
            <a:extLst>
              <a:ext uri="{FF2B5EF4-FFF2-40B4-BE49-F238E27FC236}">
                <a16:creationId xmlns:a16="http://schemas.microsoft.com/office/drawing/2014/main" id="{FE0BA184-B30D-0942-FBB2-BDBE9A368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572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5891AD"/>
            </a:gs>
            <a:gs pos="58000">
              <a:srgbClr val="004561"/>
            </a:gs>
          </a:gsLst>
          <a:lin ang="13500000" scaled="1"/>
        </a:gra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CANVAS INFOGRAPHIC</a:t>
            </a:r>
            <a:endParaRPr/>
          </a:p>
        </p:txBody>
      </p:sp>
      <p:graphicFrame>
        <p:nvGraphicFramePr>
          <p:cNvPr id="378" name="Google Shape;378;p38"/>
          <p:cNvGraphicFramePr/>
          <p:nvPr>
            <p:extLst>
              <p:ext uri="{D42A27DB-BD31-4B8C-83A1-F6EECF244321}">
                <p14:modId xmlns:p14="http://schemas.microsoft.com/office/powerpoint/2010/main" val="3415483206"/>
              </p:ext>
            </p:extLst>
          </p:nvPr>
        </p:nvGraphicFramePr>
        <p:xfrm>
          <a:off x="713225" y="1274425"/>
          <a:ext cx="7717550" cy="3491375"/>
        </p:xfrm>
        <a:graphic>
          <a:graphicData uri="http://schemas.openxmlformats.org/drawingml/2006/table">
            <a:tbl>
              <a:tblPr>
                <a:noFill/>
                <a:tableStyleId>{05B09CBA-BAAC-4280-8DA6-2A5F62AD04D6}</a:tableStyleId>
              </a:tblPr>
              <a:tblGrid>
                <a:gridCol w="135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1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PARTNER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ATTIVITÀ CHIAVE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PROPOSTE DI VALORE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RELAZIONI CON I CLIENTI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SEGMENTI DI CLIENTELA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475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-Agricoltori locali (possibilmente giapponesi quando possibile)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Vetrerie per possibili bottiglie in edizione limitata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Cura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per il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prodotto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Presenza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ad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eventi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Premium experience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Valorizzazione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Pakcaging esclusivo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Possibilità di collaborazione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Network di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conoscenze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Uomini e Donne dai 28 ai 70 anni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Aree urbane, aree di affari, aree turistiche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RISORSE CHIAVE</a:t>
                      </a:r>
                      <a:endParaRPr sz="1200" dirty="0">
                        <a:solidFill>
                          <a:schemeClr val="dk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Anek Gurmukhi"/>
                          <a:ea typeface="Anek Gurmukhi"/>
                          <a:cs typeface="Anek Gurmukhi"/>
                          <a:sym typeface="Anek Gurmukhi"/>
                        </a:rPr>
                        <a:t>CANALI</a:t>
                      </a:r>
                      <a:endParaRPr sz="1200" dirty="0">
                        <a:solidFill>
                          <a:schemeClr val="dk1"/>
                        </a:solidFill>
                        <a:latin typeface="Anek Gurmukhi"/>
                        <a:ea typeface="Anek Gurmukhi"/>
                        <a:cs typeface="Anek Gurmukhi"/>
                        <a:sym typeface="Anek Gurmukh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Mele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Materia prima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(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vetro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principalmente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Manodopera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Ristoranti Stellati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Hotel di Lusso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STRUTTURA DEI COSTI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Anek Gurmukhi Medium"/>
                          <a:ea typeface="Anek Gurmukhi Medium"/>
                          <a:cs typeface="Anek Gurmukhi Medium"/>
                          <a:sym typeface="Anek Gurmukhi Medium"/>
                        </a:rPr>
                        <a:t>FLUSSI DI RICAVO</a:t>
                      </a:r>
                      <a:endParaRPr sz="1200" dirty="0">
                        <a:solidFill>
                          <a:schemeClr val="lt1"/>
                        </a:solidFill>
                        <a:latin typeface="Anek Gurmukhi Medium"/>
                        <a:ea typeface="Anek Gurmukhi Medium"/>
                        <a:cs typeface="Anek Gurmukhi Medium"/>
                        <a:sym typeface="Anek Gurmukhi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475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Fissi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magazzini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macchinari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contratti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accordi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con 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fornitori</a:t>
                      </a:r>
                      <a:endParaRPr lang="en-US"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Variabili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mele,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bottiglie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,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trasporto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Vendita del prodotto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- Collaborazioni con altre aziende di vari settori</a:t>
                      </a:r>
                      <a:endParaRPr sz="1000" dirty="0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" name="Google Shape;379;p38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3E57D293-2374-80CF-1100-CB314D55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STRATEGIA DI BUSINESS</a:t>
            </a:r>
            <a:endParaRPr dirty="0"/>
          </a:p>
        </p:txBody>
      </p:sp>
      <p:sp>
        <p:nvSpPr>
          <p:cNvPr id="385" name="Google Shape;385;p39"/>
          <p:cNvSpPr/>
          <p:nvPr/>
        </p:nvSpPr>
        <p:spPr>
          <a:xfrm>
            <a:off x="713225" y="1159775"/>
            <a:ext cx="7717500" cy="3475200"/>
          </a:xfrm>
          <a:prstGeom prst="mathPlus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3624250" y="1223250"/>
            <a:ext cx="195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Attractive business model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3521550" y="4235975"/>
            <a:ext cx="216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Unattractive business model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 rot="-5400000">
            <a:off x="283050" y="2658100"/>
            <a:ext cx="192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High competitive strength</a:t>
            </a:r>
            <a:endParaRPr sz="10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 rot="5400000">
            <a:off x="6911100" y="2733775"/>
            <a:ext cx="197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Low competitive strength</a:t>
            </a:r>
            <a:endParaRPr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5025105" y="1683763"/>
            <a:ext cx="1840500" cy="105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ORIENTAMENTO DEL CLIENTE</a:t>
            </a:r>
          </a:p>
        </p:txBody>
      </p:sp>
      <p:sp>
        <p:nvSpPr>
          <p:cNvPr id="391" name="Google Shape;391;p39"/>
          <p:cNvSpPr/>
          <p:nvPr/>
        </p:nvSpPr>
        <p:spPr>
          <a:xfrm>
            <a:off x="2273413" y="3258350"/>
            <a:ext cx="1840500" cy="68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MANTENIMENTO E PROTEZIONE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5030096" y="325835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RIDUZIONE O ELIMINAZIONE</a:t>
            </a:r>
            <a:endParaRPr sz="1200" dirty="0">
              <a:solidFill>
                <a:schemeClr val="lt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394" name="Google Shape;394;p39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393;p39">
            <a:extLst>
              <a:ext uri="{FF2B5EF4-FFF2-40B4-BE49-F238E27FC236}">
                <a16:creationId xmlns:a16="http://schemas.microsoft.com/office/drawing/2014/main" id="{EAB2A16B-C604-AA7A-ADE9-62D8A5AF5DC6}"/>
              </a:ext>
            </a:extLst>
          </p:cNvPr>
          <p:cNvSpPr/>
          <p:nvPr/>
        </p:nvSpPr>
        <p:spPr>
          <a:xfrm>
            <a:off x="2278395" y="1880500"/>
            <a:ext cx="1840500" cy="6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nek Gurmukhi"/>
                <a:ea typeface="Anek Gurmukhi"/>
                <a:cs typeface="Anek Gurmukhi"/>
                <a:sym typeface="Anek Gurmukhi"/>
              </a:rPr>
              <a:t>CRESCITA ED ESPANSIONE</a:t>
            </a:r>
          </a:p>
        </p:txBody>
      </p:sp>
      <p:pic>
        <p:nvPicPr>
          <p:cNvPr id="3" name="Immagine 4">
            <a:extLst>
              <a:ext uri="{FF2B5EF4-FFF2-40B4-BE49-F238E27FC236}">
                <a16:creationId xmlns:a16="http://schemas.microsoft.com/office/drawing/2014/main" id="{B03B29B3-F205-3FEF-32D8-E17E28C2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FF6F31"/>
            </a:gs>
            <a:gs pos="100000">
              <a:srgbClr val="4CDC8B"/>
            </a:gs>
          </a:gsLst>
          <a:lin ang="18600000" scaled="0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INIZIALE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0E2C7A-8438-8640-8CE1-DA111D6FE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85" y="1755737"/>
            <a:ext cx="4001332" cy="247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75297880-4409-FB8B-BB51-B32291887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6F31"/>
            </a:gs>
            <a:gs pos="15000">
              <a:srgbClr val="5891AD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4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MALUM</a:t>
            </a:r>
            <a:br>
              <a:rPr lang="en-US" dirty="0"/>
            </a:br>
            <a:r>
              <a:rPr lang="en-US" sz="2400" dirty="0"/>
              <a:t>Una </a:t>
            </a:r>
            <a:r>
              <a:rPr lang="en-US" sz="2400" dirty="0" err="1"/>
              <a:t>Tradizione</a:t>
            </a:r>
            <a:r>
              <a:rPr lang="en-US" sz="2400" dirty="0"/>
              <a:t> </a:t>
            </a:r>
            <a:r>
              <a:rPr lang="en-US" sz="2400" dirty="0" err="1"/>
              <a:t>ItaloGiapponese</a:t>
            </a:r>
            <a:br>
              <a:rPr lang="en-US" sz="2400" dirty="0"/>
            </a:br>
            <a:r>
              <a:rPr lang="en-US" sz="2400" dirty="0"/>
              <a:t>Dal 1978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713225" y="3190090"/>
            <a:ext cx="45711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 esiste solo la carta dei vini</a:t>
            </a:r>
            <a:endParaRPr dirty="0"/>
          </a:p>
        </p:txBody>
      </p:sp>
      <p:pic>
        <p:nvPicPr>
          <p:cNvPr id="3" name="Picture 2" descr="A black background with red circle and fruit&#10;&#10;Description automatically generated">
            <a:extLst>
              <a:ext uri="{FF2B5EF4-FFF2-40B4-BE49-F238E27FC236}">
                <a16:creationId xmlns:a16="http://schemas.microsoft.com/office/drawing/2014/main" id="{6E5C83F6-D286-EA0D-AE37-C2375A27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578" y="2098879"/>
            <a:ext cx="2810147" cy="26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82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100000">
              <a:srgbClr val="004561"/>
            </a:gs>
          </a:gsLst>
          <a:lin ang="13500000" scaled="1"/>
        </a:gra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INFOGRAFICA TARGET FUTURO</a:t>
            </a:r>
            <a:endParaRPr dirty="0"/>
          </a:p>
        </p:txBody>
      </p:sp>
      <p:sp>
        <p:nvSpPr>
          <p:cNvPr id="402" name="Google Shape;402;p40"/>
          <p:cNvSpPr txBox="1"/>
          <p:nvPr/>
        </p:nvSpPr>
        <p:spPr>
          <a:xfrm>
            <a:off x="5886914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DEMOGRAFIA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5886914" y="170035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Età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5886914" y="2209815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Genere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5886914" y="2719271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Target</a:t>
            </a:r>
            <a:endParaRPr sz="1200" dirty="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07" name="Google Shape;407;p40"/>
          <p:cNvSpPr txBox="1"/>
          <p:nvPr/>
        </p:nvSpPr>
        <p:spPr>
          <a:xfrm>
            <a:off x="6985214" y="170035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28-70 anni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8" name="Google Shape;408;p40"/>
          <p:cNvSpPr txBox="1"/>
          <p:nvPr/>
        </p:nvSpPr>
        <p:spPr>
          <a:xfrm>
            <a:off x="6985214" y="2209815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Uomini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e Donne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6985202" y="2719271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Ristoranti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Stellati</a:t>
            </a:r>
            <a:endParaRPr lang="en-US"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Hotel di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Lusso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719987" y="1263267"/>
            <a:ext cx="2537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rPr>
              <a:t>MAPPA</a:t>
            </a:r>
            <a:endParaRPr sz="2200" dirty="0">
              <a:solidFill>
                <a:schemeClr val="dk1"/>
              </a:solidFill>
              <a:latin typeface="Anek Gurmukhi"/>
              <a:ea typeface="Anek Gurmukhi"/>
              <a:cs typeface="Anek Gurmukhi"/>
              <a:sym typeface="Anek Gurmukh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5886914" y="3390109"/>
            <a:ext cx="109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 SemiBold"/>
                <a:ea typeface="Arimo SemiBold"/>
                <a:cs typeface="Arimo SemiBold"/>
                <a:sym typeface="Arimo SemiBold"/>
              </a:rPr>
              <a:t>Area</a:t>
            </a:r>
            <a:endParaRPr sz="1200">
              <a:solidFill>
                <a:schemeClr val="dk1"/>
              </a:solidFill>
              <a:latin typeface="Arimo SemiBold"/>
              <a:ea typeface="Arimo SemiBold"/>
              <a:cs typeface="Arimo SemiBold"/>
              <a:sym typeface="Arimo SemiBold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6985214" y="3390109"/>
            <a:ext cx="1438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Città importanti, turistiche e commercianti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19" name="Google Shape;419;p40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C96424-79BC-DC2D-559B-CDEEA4E4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6" y="1747467"/>
            <a:ext cx="4014685" cy="248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52AC848A-2650-7E54-2075-FA6F4A94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692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0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-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3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0"/>
            <a:ext cx="2125265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68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0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2454" y="-5143503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1A01DB-AD9A-4825-E972-B9DCB3E7DB69}"/>
              </a:ext>
            </a:extLst>
          </p:cNvPr>
          <p:cNvSpPr txBox="1"/>
          <p:nvPr/>
        </p:nvSpPr>
        <p:spPr>
          <a:xfrm>
            <a:off x="2719982" y="228800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3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2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2481301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7719" y="5143500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261" y="11869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B90CFC-CAD7-1EEF-3019-F5A71EEAC12C}"/>
              </a:ext>
            </a:extLst>
          </p:cNvPr>
          <p:cNvSpPr txBox="1"/>
          <p:nvPr/>
        </p:nvSpPr>
        <p:spPr>
          <a:xfrm>
            <a:off x="2719982" y="-4625183"/>
            <a:ext cx="59007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Qualità delle Mele: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Utilizzo delle migliori varietà di mele al mondo per garantire un prodotto di alta qualità.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Processo di Produzione Artigianale: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Metodo di produzione artigianale che assicura l'eccellenza e la cura nella preparazione del succo.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Marchio di Lusso: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Posizionamento come marchio di lusso per attirare i consumatori che cercano prodotti esclusivi.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Imballaggio Distintivo: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Design del packaging unico e attraente che si distingue e afferma il carattere del prodotto.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Strategie di Marketing Differenziate</a:t>
            </a:r>
            <a:r>
              <a:rPr lang="it-IT" sz="15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 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Campagne di marketing mirate a un pubblico di nicchia, sottolineando l'esclusività e la purezza del prodotto.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it-IT" sz="15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Inclusività</a:t>
            </a:r>
            <a:r>
              <a:rPr lang="it-IT" sz="15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: Sia per motivi di salute, religiosi o di gusti, l’attenzione verso ciò che si consuma è sempre maggiore. Malum vuole posizionarsi come un surrogato alla carta dei vini.</a:t>
            </a:r>
          </a:p>
          <a:p>
            <a:pPr defTabSz="685800">
              <a:buClrTx/>
            </a:pPr>
            <a:endParaRPr lang="it-IT" sz="15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579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84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4" y="-5143501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4608901" y="0"/>
            <a:ext cx="2125265" cy="51435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94BD3F3-5B1A-0E35-B9D6-2FB3EE9F5D21}"/>
              </a:ext>
            </a:extLst>
          </p:cNvPr>
          <p:cNvSpPr txBox="1"/>
          <p:nvPr/>
        </p:nvSpPr>
        <p:spPr>
          <a:xfrm>
            <a:off x="22112" y="366188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6D3FAA5-3602-5BB4-9AB5-3EEF0D5912DD}"/>
              </a:ext>
            </a:extLst>
          </p:cNvPr>
          <p:cNvSpPr txBox="1"/>
          <p:nvPr/>
        </p:nvSpPr>
        <p:spPr>
          <a:xfrm>
            <a:off x="4916700" y="5431033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</p:spTree>
    <p:extLst>
      <p:ext uri="{BB962C8B-B14F-4D97-AF65-F5344CB8AC3E}">
        <p14:creationId xmlns:p14="http://schemas.microsoft.com/office/powerpoint/2010/main" val="346446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79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A88B5E6-0DA5-8762-79B2-4734C766F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3" b="1843"/>
          <a:stretch/>
        </p:blipFill>
        <p:spPr>
          <a:xfrm>
            <a:off x="6732982" y="0"/>
            <a:ext cx="2411018" cy="5143501"/>
          </a:xfrm>
          <a:prstGeom prst="rect">
            <a:avLst/>
          </a:prstGeom>
        </p:spPr>
      </p:pic>
      <p:pic>
        <p:nvPicPr>
          <p:cNvPr id="6" name="Immagine 5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B8049127-94B3-F17A-FE1D-B957AB34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1" b="1843"/>
          <a:stretch/>
        </p:blipFill>
        <p:spPr>
          <a:xfrm>
            <a:off x="-2482454" y="-1"/>
            <a:ext cx="2482454" cy="5143501"/>
          </a:xfrm>
          <a:prstGeom prst="rect">
            <a:avLst/>
          </a:prstGeom>
        </p:spPr>
      </p:pic>
      <p:pic>
        <p:nvPicPr>
          <p:cNvPr id="7" name="Immagine 6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9E711232-02B1-6B6B-EF95-89EBEF2B8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9" r="49610" b="1843"/>
          <a:stretch/>
        </p:blipFill>
        <p:spPr>
          <a:xfrm>
            <a:off x="-2125265" y="0"/>
            <a:ext cx="2125265" cy="5143501"/>
          </a:xfrm>
          <a:prstGeom prst="rect">
            <a:avLst/>
          </a:prstGeom>
        </p:spPr>
      </p:pic>
      <p:pic>
        <p:nvPicPr>
          <p:cNvPr id="8" name="Immagine 7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700D73C-6241-5351-B785-6BD71D02A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0" r="26368" b="1843"/>
          <a:stretch/>
        </p:blipFill>
        <p:spPr>
          <a:xfrm>
            <a:off x="-2114465" y="-3"/>
            <a:ext cx="2125265" cy="514350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D5B510-560D-128B-2ABF-C3AD306A801E}"/>
              </a:ext>
            </a:extLst>
          </p:cNvPr>
          <p:cNvSpPr txBox="1"/>
          <p:nvPr/>
        </p:nvSpPr>
        <p:spPr>
          <a:xfrm>
            <a:off x="4916700" y="5333221"/>
            <a:ext cx="407534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Prezzo Elevato: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costo elevato potrebbe limitare il mercato di riferimento a una fascia di consumatori più esclusiva.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Dipendenza da Materie Prime di Alta Qualità: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La dipendenza da mele di alta qualità potrebbe rendere l'approvvigionamento più difficile o costoso in caso di cambiamenti nella disponibilità delle mele.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Limitata: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Il mercato per succhi di mela premium è più ristretto rispetto ai succhi di mela convenzionali, riducendo il potenziale bacino di clientela.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Sensibilità Economica: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di recessione economica, la domanda per prodotti di lusso potrebbe diminuire.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9600E27-FFD8-94AD-DEF2-62C05C22646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03633" y="-3"/>
            <a:ext cx="1350000" cy="5143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D065A5-3DED-A761-A150-AA0292E49942}"/>
              </a:ext>
            </a:extLst>
          </p:cNvPr>
          <p:cNvSpPr txBox="1"/>
          <p:nvPr/>
        </p:nvSpPr>
        <p:spPr>
          <a:xfrm>
            <a:off x="659945" y="446436"/>
            <a:ext cx="558607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Concorrenza da Parte di Marchi Consolidati: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Possibile concorrenza da parte di grandi marchi che possono introdurre prodotti premium simili.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Variazioni nel Prezzo delle Materie Prime: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Fluttuazioni nei prezzi delle mele o cambiamenti nelle condizioni climatiche possono influire sui costi di produzione.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Normative del Settore: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Cambiamenti nelle normative del settore alimentare possono avere impatti sulla produzione e commercializzazione del succo di mela.</a:t>
            </a:r>
          </a:p>
          <a:p>
            <a:pPr defTabSz="685800">
              <a:buClrTx/>
            </a:pPr>
            <a:endParaRPr lang="it-IT" sz="180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80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Recessione Economica: </a:t>
            </a:r>
            <a:r>
              <a:rPr lang="it-IT" sz="180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 periodi economicamente difficili, la domanda per prodotti di lusso potrebbe diminuire, influenzando le vendite.</a:t>
            </a:r>
          </a:p>
          <a:p>
            <a:pPr defTabSz="685800">
              <a:buClrTx/>
            </a:pPr>
            <a:endParaRPr lang="it-IT" sz="1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C86964-5D9B-E45B-1DF9-E02167CF77BB}"/>
              </a:ext>
            </a:extLst>
          </p:cNvPr>
          <p:cNvSpPr txBox="1"/>
          <p:nvPr/>
        </p:nvSpPr>
        <p:spPr>
          <a:xfrm>
            <a:off x="21601" y="-4832766"/>
            <a:ext cx="4575401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Espansione del Mercato Estero: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Possibilità di entrare in nuovi mercati internazionali, dove la domanda per prodotti premium potrebbe essere in crescita.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Collaborazioni con Ristoranti di Alta Gamma: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Partnership con ristoranti di lusso per offrire il succo di mela premium come opzione esclusiva nel menu.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Innovazioni nel Packaging Sostenibile: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Sviluppo di imballaggi sostenibili e ecologici per attirare i consumatori orientati alla sostenibilità.</a:t>
            </a:r>
          </a:p>
          <a:p>
            <a:pPr defTabSz="685800">
              <a:buClrTx/>
            </a:pPr>
            <a:endParaRPr lang="it-IT" sz="1650" b="1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endParaRPr>
          </a:p>
          <a:p>
            <a:pPr marL="257175" indent="-257175" defTabSz="685800">
              <a:buClrTx/>
              <a:buFont typeface="Arial" panose="020B0604020202020204" pitchFamily="34" charset="0"/>
              <a:buChar char="•"/>
            </a:pPr>
            <a:r>
              <a:rPr lang="it-IT" sz="1650" b="1" u="sng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Diversificazione della Linea di Prodotti: </a:t>
            </a:r>
            <a:r>
              <a:rPr lang="it-IT" sz="1650" b="1" kern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Introduzione di nuovi prodotti correlati, come drinks o altre bevande, mantenendo la stessa alta qualità di mele.</a:t>
            </a:r>
          </a:p>
          <a:p>
            <a:pPr defTabSz="685800">
              <a:buClrTx/>
            </a:pPr>
            <a:endParaRPr lang="it-IT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34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0"/>
                <a:alpha val="99000"/>
              </a:schemeClr>
            </a:gs>
            <a:gs pos="29000">
              <a:schemeClr val="bg2">
                <a:lumMod val="5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4751010" y="0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96770" y="-85597"/>
              <a:ext cx="3938907" cy="58441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38907" cy="5844140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50510" ay="-2243419" az="104645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459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770" y="-85597"/>
                <a:ext cx="3938907" cy="5844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53328">
              <a:off x="2796237" y="2443937"/>
              <a:ext cx="386026" cy="447759"/>
            </p:xfrm>
            <a:graphic>
              <a:graphicData uri="http://schemas.microsoft.com/office/drawing/2017/model3d">
                <am3d:model3d r:embed="rId4">
                  <am3d:spPr>
                    <a:xfrm rot="1153328">
                      <a:off x="0" y="0"/>
                      <a:ext cx="386026" cy="447759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720536" ay="3997764" az="-885600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20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153328">
                <a:off x="2796237" y="2443937"/>
                <a:ext cx="386026" cy="447759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magine 18" descr="Immagine che contiene halloween, arte&#10;&#10;Descrizione generata automaticamente">
            <a:extLst>
              <a:ext uri="{FF2B5EF4-FFF2-40B4-BE49-F238E27FC236}">
                <a16:creationId xmlns:a16="http://schemas.microsoft.com/office/drawing/2014/main" id="{96FB44FE-456F-64F9-83ED-578D170C3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60" y="239551"/>
            <a:ext cx="2245414" cy="2153322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08C60535-F5BF-AEA9-72ED-CF155F0021CC}"/>
              </a:ext>
            </a:extLst>
          </p:cNvPr>
          <p:cNvSpPr/>
          <p:nvPr/>
        </p:nvSpPr>
        <p:spPr>
          <a:xfrm>
            <a:off x="-3043767" y="-193418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D7D2C2C-D658-4E88-751E-452352889B07}"/>
              </a:ext>
            </a:extLst>
          </p:cNvPr>
          <p:cNvSpPr txBox="1"/>
          <p:nvPr/>
        </p:nvSpPr>
        <p:spPr>
          <a:xfrm>
            <a:off x="-2980758" y="-175564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BA2189F-D575-58F3-09FA-9D54247785F6}"/>
              </a:ext>
            </a:extLst>
          </p:cNvPr>
          <p:cNvSpPr/>
          <p:nvPr/>
        </p:nvSpPr>
        <p:spPr>
          <a:xfrm>
            <a:off x="-2230930" y="381357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967E38D-8CCE-E148-C754-6FABFD2BFF0C}"/>
              </a:ext>
            </a:extLst>
          </p:cNvPr>
          <p:cNvSpPr txBox="1"/>
          <p:nvPr/>
        </p:nvSpPr>
        <p:spPr>
          <a:xfrm>
            <a:off x="-2409940" y="39303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10" name="Immagine 9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4FD1C5EA-A6CF-E2B6-0980-D884C7B92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384" y="4316893"/>
            <a:ext cx="981899" cy="865622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957A0FE-3E60-E7F1-07A9-F426CB5A94BA}"/>
              </a:ext>
            </a:extLst>
          </p:cNvPr>
          <p:cNvSpPr/>
          <p:nvPr/>
        </p:nvSpPr>
        <p:spPr>
          <a:xfrm>
            <a:off x="4342350" y="5583401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4F9C61-E9D4-A2C6-183C-ADA2539C4E55}"/>
              </a:ext>
            </a:extLst>
          </p:cNvPr>
          <p:cNvSpPr txBox="1"/>
          <p:nvPr/>
        </p:nvSpPr>
        <p:spPr>
          <a:xfrm>
            <a:off x="4191083" y="5518648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  <a:endParaRPr lang="it-IT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quire" pitchFamily="50" charset="0"/>
            </a:endParaRPr>
          </a:p>
        </p:txBody>
      </p:sp>
      <p:pic>
        <p:nvPicPr>
          <p:cNvPr id="18" name="Immagine 17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BD4EE106-7D71-E986-ACF7-F2D9AAB87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44" y="6069948"/>
            <a:ext cx="981899" cy="981899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43DD9F4E-0830-6371-CDEE-BC1241E3FF44}"/>
              </a:ext>
            </a:extLst>
          </p:cNvPr>
          <p:cNvSpPr/>
          <p:nvPr/>
        </p:nvSpPr>
        <p:spPr>
          <a:xfrm>
            <a:off x="4489071" y="-1804992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1E32467-8127-83AB-D1B6-A454165D9780}"/>
              </a:ext>
            </a:extLst>
          </p:cNvPr>
          <p:cNvSpPr txBox="1"/>
          <p:nvPr/>
        </p:nvSpPr>
        <p:spPr>
          <a:xfrm>
            <a:off x="4310061" y="-1688217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TOPAZ</a:t>
            </a:r>
          </a:p>
        </p:txBody>
      </p:sp>
      <p:pic>
        <p:nvPicPr>
          <p:cNvPr id="27" name="Immagine 26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E45B3D0C-9632-B141-A002-AE32D9EA0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30" y="-1225714"/>
            <a:ext cx="785813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accent2">
                <a:lumMod val="50000"/>
              </a:schemeClr>
            </a:gs>
            <a:gs pos="45000">
              <a:schemeClr val="tx2">
                <a:lumMod val="60000"/>
                <a:lumOff val="40000"/>
              </a:schemeClr>
            </a:gs>
            <a:gs pos="77000">
              <a:schemeClr val="accent1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8F52E87D-62EB-760B-BD7A-8AFF945AE38D}"/>
              </a:ext>
            </a:extLst>
          </p:cNvPr>
          <p:cNvSpPr/>
          <p:nvPr/>
        </p:nvSpPr>
        <p:spPr>
          <a:xfrm>
            <a:off x="-5643562" y="-1"/>
            <a:ext cx="15354316" cy="5143500"/>
          </a:xfrm>
          <a:custGeom>
            <a:avLst/>
            <a:gdLst/>
            <a:ahLst/>
            <a:cxnLst/>
            <a:rect l="l" t="t" r="r" b="b"/>
            <a:pathLst>
              <a:path w="20472421" h="6858000">
                <a:moveTo>
                  <a:pt x="1607623" y="971233"/>
                </a:moveTo>
                <a:lnTo>
                  <a:pt x="1608865" y="981883"/>
                </a:lnTo>
                <a:cubicBezTo>
                  <a:pt x="1622133" y="1015255"/>
                  <a:pt x="1639229" y="1044346"/>
                  <a:pt x="1660155" y="1069157"/>
                </a:cubicBezTo>
                <a:lnTo>
                  <a:pt x="1653783" y="1080687"/>
                </a:lnTo>
                <a:lnTo>
                  <a:pt x="1342923" y="1080687"/>
                </a:lnTo>
                <a:lnTo>
                  <a:pt x="1353555" y="1100332"/>
                </a:lnTo>
                <a:lnTo>
                  <a:pt x="1664787" y="1100332"/>
                </a:lnTo>
                <a:lnTo>
                  <a:pt x="1680238" y="1067664"/>
                </a:lnTo>
                <a:lnTo>
                  <a:pt x="1677903" y="1063953"/>
                </a:lnTo>
                <a:cubicBezTo>
                  <a:pt x="1659262" y="1038596"/>
                  <a:pt x="1643587" y="1011877"/>
                  <a:pt x="1630878" y="983795"/>
                </a:cubicBezTo>
                <a:lnTo>
                  <a:pt x="1627752" y="976205"/>
                </a:lnTo>
                <a:close/>
                <a:moveTo>
                  <a:pt x="2357555" y="899817"/>
                </a:moveTo>
                <a:lnTo>
                  <a:pt x="2360208" y="907506"/>
                </a:lnTo>
                <a:lnTo>
                  <a:pt x="2310585" y="917446"/>
                </a:lnTo>
                <a:lnTo>
                  <a:pt x="2300288" y="918920"/>
                </a:lnTo>
                <a:lnTo>
                  <a:pt x="2300288" y="1038599"/>
                </a:lnTo>
                <a:lnTo>
                  <a:pt x="2296419" y="1033587"/>
                </a:lnTo>
                <a:lnTo>
                  <a:pt x="2296419" y="910656"/>
                </a:lnTo>
                <a:lnTo>
                  <a:pt x="2335339" y="905103"/>
                </a:lnTo>
                <a:close/>
                <a:moveTo>
                  <a:pt x="1957983" y="755349"/>
                </a:moveTo>
                <a:lnTo>
                  <a:pt x="1981791" y="755349"/>
                </a:lnTo>
                <a:cubicBezTo>
                  <a:pt x="2000519" y="755349"/>
                  <a:pt x="2014895" y="757197"/>
                  <a:pt x="2024921" y="760892"/>
                </a:cubicBezTo>
                <a:cubicBezTo>
                  <a:pt x="2029934" y="762740"/>
                  <a:pt x="2035423" y="765436"/>
                  <a:pt x="2041388" y="768979"/>
                </a:cubicBezTo>
                <a:lnTo>
                  <a:pt x="2054018" y="777589"/>
                </a:lnTo>
                <a:lnTo>
                  <a:pt x="2056021" y="784806"/>
                </a:lnTo>
                <a:cubicBezTo>
                  <a:pt x="2056941" y="790209"/>
                  <a:pt x="2057401" y="796043"/>
                  <a:pt x="2057401" y="802308"/>
                </a:cubicBezTo>
                <a:cubicBezTo>
                  <a:pt x="2057401" y="824208"/>
                  <a:pt x="2049111" y="840361"/>
                  <a:pt x="2032532" y="850768"/>
                </a:cubicBezTo>
                <a:cubicBezTo>
                  <a:pt x="2015954" y="861175"/>
                  <a:pt x="1991104" y="866379"/>
                  <a:pt x="1957983" y="866379"/>
                </a:cubicBezTo>
                <a:close/>
                <a:moveTo>
                  <a:pt x="3110113" y="751181"/>
                </a:moveTo>
                <a:cubicBezTo>
                  <a:pt x="3127052" y="751181"/>
                  <a:pt x="3144880" y="753945"/>
                  <a:pt x="3163597" y="759472"/>
                </a:cubicBezTo>
                <a:lnTo>
                  <a:pt x="3181564" y="765565"/>
                </a:lnTo>
                <a:lnTo>
                  <a:pt x="3183629" y="768248"/>
                </a:lnTo>
                <a:cubicBezTo>
                  <a:pt x="3199969" y="793174"/>
                  <a:pt x="3208140" y="829646"/>
                  <a:pt x="3208140" y="877667"/>
                </a:cubicBezTo>
                <a:cubicBezTo>
                  <a:pt x="3208140" y="943641"/>
                  <a:pt x="3194617" y="990373"/>
                  <a:pt x="3167570" y="1017863"/>
                </a:cubicBezTo>
                <a:cubicBezTo>
                  <a:pt x="3158147" y="1027487"/>
                  <a:pt x="3148230" y="1033964"/>
                  <a:pt x="3137819" y="1037294"/>
                </a:cubicBezTo>
                <a:cubicBezTo>
                  <a:pt x="3127407" y="1040624"/>
                  <a:pt x="3113640" y="1042289"/>
                  <a:pt x="3096519" y="1042289"/>
                </a:cubicBezTo>
                <a:lnTo>
                  <a:pt x="3096519" y="751879"/>
                </a:lnTo>
                <a:cubicBezTo>
                  <a:pt x="3100912" y="751414"/>
                  <a:pt x="3105444" y="751181"/>
                  <a:pt x="3110113" y="751181"/>
                </a:cubicBezTo>
                <a:close/>
                <a:moveTo>
                  <a:pt x="2344909" y="744335"/>
                </a:moveTo>
                <a:cubicBezTo>
                  <a:pt x="2359224" y="744335"/>
                  <a:pt x="2371532" y="746389"/>
                  <a:pt x="2381832" y="750495"/>
                </a:cubicBezTo>
                <a:cubicBezTo>
                  <a:pt x="2386982" y="752549"/>
                  <a:pt x="2393422" y="755596"/>
                  <a:pt x="2401151" y="759638"/>
                </a:cubicBezTo>
                <a:lnTo>
                  <a:pt x="2420597" y="770498"/>
                </a:lnTo>
                <a:lnTo>
                  <a:pt x="2424113" y="786900"/>
                </a:lnTo>
                <a:cubicBezTo>
                  <a:pt x="2424113" y="809144"/>
                  <a:pt x="2415374" y="827361"/>
                  <a:pt x="2397896" y="841553"/>
                </a:cubicBezTo>
                <a:cubicBezTo>
                  <a:pt x="2389157" y="848648"/>
                  <a:pt x="2377944" y="854822"/>
                  <a:pt x="2364258" y="860074"/>
                </a:cubicBezTo>
                <a:lnTo>
                  <a:pt x="2319933" y="871948"/>
                </a:lnTo>
                <a:lnTo>
                  <a:pt x="2319933" y="746344"/>
                </a:lnTo>
                <a:cubicBezTo>
                  <a:pt x="2325437" y="745005"/>
                  <a:pt x="2333762" y="744335"/>
                  <a:pt x="2344909" y="744335"/>
                </a:cubicBezTo>
                <a:close/>
                <a:moveTo>
                  <a:pt x="2010662" y="738585"/>
                </a:moveTo>
                <a:lnTo>
                  <a:pt x="2022468" y="740440"/>
                </a:lnTo>
                <a:lnTo>
                  <a:pt x="2025621" y="742252"/>
                </a:lnTo>
                <a:close/>
                <a:moveTo>
                  <a:pt x="2007184" y="738039"/>
                </a:moveTo>
                <a:lnTo>
                  <a:pt x="2008795" y="738127"/>
                </a:lnTo>
                <a:lnTo>
                  <a:pt x="2010662" y="738585"/>
                </a:lnTo>
                <a:close/>
                <a:moveTo>
                  <a:pt x="2866179" y="737830"/>
                </a:moveTo>
                <a:lnTo>
                  <a:pt x="2870274" y="742005"/>
                </a:lnTo>
                <a:lnTo>
                  <a:pt x="2872509" y="746381"/>
                </a:lnTo>
                <a:close/>
                <a:moveTo>
                  <a:pt x="4704501" y="737826"/>
                </a:moveTo>
                <a:lnTo>
                  <a:pt x="4708599" y="742005"/>
                </a:lnTo>
                <a:lnTo>
                  <a:pt x="4710836" y="746385"/>
                </a:lnTo>
                <a:close/>
                <a:moveTo>
                  <a:pt x="3618651" y="737826"/>
                </a:moveTo>
                <a:lnTo>
                  <a:pt x="3622749" y="742005"/>
                </a:lnTo>
                <a:lnTo>
                  <a:pt x="3624986" y="746385"/>
                </a:lnTo>
                <a:close/>
                <a:moveTo>
                  <a:pt x="1962007" y="730941"/>
                </a:moveTo>
                <a:lnTo>
                  <a:pt x="2007184" y="738039"/>
                </a:lnTo>
                <a:lnTo>
                  <a:pt x="1975666" y="736299"/>
                </a:lnTo>
                <a:lnTo>
                  <a:pt x="1937743" y="736299"/>
                </a:lnTo>
                <a:lnTo>
                  <a:pt x="1937743" y="866640"/>
                </a:lnTo>
                <a:lnTo>
                  <a:pt x="1930204" y="866379"/>
                </a:lnTo>
                <a:lnTo>
                  <a:pt x="1934766" y="866379"/>
                </a:lnTo>
                <a:lnTo>
                  <a:pt x="1934766" y="731759"/>
                </a:lnTo>
                <a:cubicBezTo>
                  <a:pt x="1943997" y="731214"/>
                  <a:pt x="1953077" y="730941"/>
                  <a:pt x="1962007" y="730941"/>
                </a:cubicBezTo>
                <a:close/>
                <a:moveTo>
                  <a:pt x="3236985" y="728108"/>
                </a:moveTo>
                <a:cubicBezTo>
                  <a:pt x="3240104" y="737323"/>
                  <a:pt x="3241797" y="742066"/>
                  <a:pt x="3242063" y="742335"/>
                </a:cubicBezTo>
                <a:lnTo>
                  <a:pt x="3253625" y="755037"/>
                </a:lnTo>
                <a:cubicBezTo>
                  <a:pt x="3278864" y="782899"/>
                  <a:pt x="3291483" y="825913"/>
                  <a:pt x="3291483" y="884080"/>
                </a:cubicBezTo>
                <a:cubicBezTo>
                  <a:pt x="3291483" y="971008"/>
                  <a:pt x="3263236" y="1029495"/>
                  <a:pt x="3206740" y="1059539"/>
                </a:cubicBezTo>
                <a:cubicBezTo>
                  <a:pt x="3180437" y="1073638"/>
                  <a:pt x="3141528" y="1080687"/>
                  <a:pt x="3090012" y="1080687"/>
                </a:cubicBezTo>
                <a:lnTo>
                  <a:pt x="2977242" y="1080687"/>
                </a:lnTo>
                <a:lnTo>
                  <a:pt x="2984047" y="1100332"/>
                </a:lnTo>
                <a:lnTo>
                  <a:pt x="3090012" y="1100332"/>
                </a:lnTo>
                <a:cubicBezTo>
                  <a:pt x="3162674" y="1100332"/>
                  <a:pt x="3215228" y="1085832"/>
                  <a:pt x="3247672" y="1056832"/>
                </a:cubicBezTo>
                <a:cubicBezTo>
                  <a:pt x="3289977" y="1019185"/>
                  <a:pt x="3311129" y="961096"/>
                  <a:pt x="3311129" y="882564"/>
                </a:cubicBezTo>
                <a:cubicBezTo>
                  <a:pt x="3311129" y="807347"/>
                  <a:pt x="3286414" y="755862"/>
                  <a:pt x="3236985" y="728108"/>
                </a:cubicBezTo>
                <a:close/>
                <a:moveTo>
                  <a:pt x="4281191" y="727071"/>
                </a:moveTo>
                <a:cubicBezTo>
                  <a:pt x="4291148" y="727071"/>
                  <a:pt x="4299786" y="728034"/>
                  <a:pt x="4307104" y="729960"/>
                </a:cubicBezTo>
                <a:lnTo>
                  <a:pt x="4317960" y="735188"/>
                </a:lnTo>
                <a:lnTo>
                  <a:pt x="4308081" y="732846"/>
                </a:lnTo>
                <a:cubicBezTo>
                  <a:pt x="4301572" y="731973"/>
                  <a:pt x="4294083" y="731536"/>
                  <a:pt x="4285613" y="731536"/>
                </a:cubicBezTo>
                <a:lnTo>
                  <a:pt x="4260057" y="732127"/>
                </a:lnTo>
                <a:lnTo>
                  <a:pt x="4260057" y="1039062"/>
                </a:lnTo>
                <a:lnTo>
                  <a:pt x="4257676" y="1036280"/>
                </a:lnTo>
                <a:lnTo>
                  <a:pt x="4257676" y="728262"/>
                </a:lnTo>
                <a:lnTo>
                  <a:pt x="4255443" y="728262"/>
                </a:lnTo>
                <a:cubicBezTo>
                  <a:pt x="4264181" y="727468"/>
                  <a:pt x="4272763" y="727071"/>
                  <a:pt x="4281191" y="727071"/>
                </a:cubicBezTo>
                <a:close/>
                <a:moveTo>
                  <a:pt x="3928765" y="727071"/>
                </a:moveTo>
                <a:cubicBezTo>
                  <a:pt x="3938723" y="727071"/>
                  <a:pt x="3947361" y="728034"/>
                  <a:pt x="3954679" y="729960"/>
                </a:cubicBezTo>
                <a:lnTo>
                  <a:pt x="3965535" y="735188"/>
                </a:lnTo>
                <a:lnTo>
                  <a:pt x="3955656" y="732846"/>
                </a:lnTo>
                <a:cubicBezTo>
                  <a:pt x="3949147" y="731973"/>
                  <a:pt x="3941658" y="731536"/>
                  <a:pt x="3933189" y="731536"/>
                </a:cubicBezTo>
                <a:lnTo>
                  <a:pt x="3907632" y="732127"/>
                </a:lnTo>
                <a:lnTo>
                  <a:pt x="3907632" y="1039062"/>
                </a:lnTo>
                <a:lnTo>
                  <a:pt x="3905251" y="1036280"/>
                </a:lnTo>
                <a:lnTo>
                  <a:pt x="3905251" y="728262"/>
                </a:lnTo>
                <a:lnTo>
                  <a:pt x="3903018" y="728262"/>
                </a:lnTo>
                <a:cubicBezTo>
                  <a:pt x="3911756" y="727468"/>
                  <a:pt x="3920338" y="727071"/>
                  <a:pt x="3928765" y="727071"/>
                </a:cubicBezTo>
                <a:close/>
                <a:moveTo>
                  <a:pt x="3073004" y="726476"/>
                </a:moveTo>
                <a:lnTo>
                  <a:pt x="3080464" y="726476"/>
                </a:lnTo>
                <a:cubicBezTo>
                  <a:pt x="3099768" y="726476"/>
                  <a:pt x="3116429" y="728201"/>
                  <a:pt x="3130446" y="731650"/>
                </a:cubicBezTo>
                <a:lnTo>
                  <a:pt x="3135859" y="733488"/>
                </a:lnTo>
                <a:lnTo>
                  <a:pt x="3133021" y="732852"/>
                </a:lnTo>
                <a:cubicBezTo>
                  <a:pt x="3126352" y="731975"/>
                  <a:pt x="3118875" y="731536"/>
                  <a:pt x="3110592" y="731536"/>
                </a:cubicBezTo>
                <a:cubicBezTo>
                  <a:pt x="3101991" y="731536"/>
                  <a:pt x="3090751" y="732596"/>
                  <a:pt x="3076873" y="734717"/>
                </a:cubicBezTo>
                <a:lnTo>
                  <a:pt x="3076873" y="1042289"/>
                </a:lnTo>
                <a:lnTo>
                  <a:pt x="3073004" y="1042289"/>
                </a:lnTo>
                <a:close/>
                <a:moveTo>
                  <a:pt x="4590525" y="723202"/>
                </a:moveTo>
                <a:cubicBezTo>
                  <a:pt x="4617811" y="723202"/>
                  <a:pt x="4640598" y="735852"/>
                  <a:pt x="4658889" y="761153"/>
                </a:cubicBezTo>
                <a:cubicBezTo>
                  <a:pt x="4670019" y="782724"/>
                  <a:pt x="4675585" y="823749"/>
                  <a:pt x="4675585" y="884229"/>
                </a:cubicBezTo>
                <a:cubicBezTo>
                  <a:pt x="4675585" y="937689"/>
                  <a:pt x="4668117" y="977844"/>
                  <a:pt x="4653182" y="1004694"/>
                </a:cubicBezTo>
                <a:cubicBezTo>
                  <a:pt x="4638246" y="1031543"/>
                  <a:pt x="4616875" y="1044968"/>
                  <a:pt x="4589069" y="1044968"/>
                </a:cubicBezTo>
                <a:lnTo>
                  <a:pt x="4570551" y="1042872"/>
                </a:lnTo>
                <a:lnTo>
                  <a:pt x="4573721" y="1039020"/>
                </a:lnTo>
                <a:cubicBezTo>
                  <a:pt x="4542015" y="1013728"/>
                  <a:pt x="4526161" y="965230"/>
                  <a:pt x="4526161" y="893526"/>
                </a:cubicBezTo>
                <a:cubicBezTo>
                  <a:pt x="4526161" y="796844"/>
                  <a:pt x="4549661" y="748502"/>
                  <a:pt x="4596660" y="748502"/>
                </a:cubicBezTo>
                <a:cubicBezTo>
                  <a:pt x="4611124" y="748502"/>
                  <a:pt x="4627588" y="753674"/>
                  <a:pt x="4646052" y="764018"/>
                </a:cubicBezTo>
                <a:lnTo>
                  <a:pt x="4659233" y="767157"/>
                </a:lnTo>
                <a:cubicBezTo>
                  <a:pt x="4645196" y="741822"/>
                  <a:pt x="4624160" y="729155"/>
                  <a:pt x="4596125" y="729155"/>
                </a:cubicBezTo>
                <a:cubicBezTo>
                  <a:pt x="4535393" y="729155"/>
                  <a:pt x="4505028" y="785136"/>
                  <a:pt x="4505028" y="897098"/>
                </a:cubicBezTo>
                <a:cubicBezTo>
                  <a:pt x="4505028" y="936351"/>
                  <a:pt x="4509305" y="967629"/>
                  <a:pt x="4517857" y="990930"/>
                </a:cubicBezTo>
                <a:cubicBezTo>
                  <a:pt x="4522134" y="1002580"/>
                  <a:pt x="4528263" y="1013219"/>
                  <a:pt x="4536247" y="1022847"/>
                </a:cubicBezTo>
                <a:lnTo>
                  <a:pt x="4551443" y="1036161"/>
                </a:lnTo>
                <a:lnTo>
                  <a:pt x="4549306" y="1035323"/>
                </a:lnTo>
                <a:cubicBezTo>
                  <a:pt x="4515223" y="1016034"/>
                  <a:pt x="4498182" y="967810"/>
                  <a:pt x="4498182" y="890652"/>
                </a:cubicBezTo>
                <a:cubicBezTo>
                  <a:pt x="4498182" y="779018"/>
                  <a:pt x="4528963" y="723202"/>
                  <a:pt x="4590525" y="723202"/>
                </a:cubicBezTo>
                <a:close/>
                <a:moveTo>
                  <a:pt x="3504675" y="723202"/>
                </a:moveTo>
                <a:cubicBezTo>
                  <a:pt x="3531960" y="723202"/>
                  <a:pt x="3554748" y="735852"/>
                  <a:pt x="3573039" y="761153"/>
                </a:cubicBezTo>
                <a:cubicBezTo>
                  <a:pt x="3584169" y="782724"/>
                  <a:pt x="3589735" y="823749"/>
                  <a:pt x="3589735" y="884229"/>
                </a:cubicBezTo>
                <a:cubicBezTo>
                  <a:pt x="3589735" y="937689"/>
                  <a:pt x="3582267" y="977844"/>
                  <a:pt x="3567332" y="1004694"/>
                </a:cubicBezTo>
                <a:cubicBezTo>
                  <a:pt x="3552396" y="1031543"/>
                  <a:pt x="3531025" y="1044968"/>
                  <a:pt x="3503219" y="1044968"/>
                </a:cubicBezTo>
                <a:lnTo>
                  <a:pt x="3484701" y="1042872"/>
                </a:lnTo>
                <a:lnTo>
                  <a:pt x="3487871" y="1039020"/>
                </a:lnTo>
                <a:cubicBezTo>
                  <a:pt x="3456165" y="1013728"/>
                  <a:pt x="3440311" y="965230"/>
                  <a:pt x="3440311" y="893526"/>
                </a:cubicBezTo>
                <a:cubicBezTo>
                  <a:pt x="3440311" y="796844"/>
                  <a:pt x="3463811" y="748502"/>
                  <a:pt x="3510810" y="748502"/>
                </a:cubicBezTo>
                <a:cubicBezTo>
                  <a:pt x="3525274" y="748502"/>
                  <a:pt x="3541738" y="753674"/>
                  <a:pt x="3560202" y="764018"/>
                </a:cubicBezTo>
                <a:lnTo>
                  <a:pt x="3573383" y="767157"/>
                </a:lnTo>
                <a:cubicBezTo>
                  <a:pt x="3559346" y="741822"/>
                  <a:pt x="3538310" y="729155"/>
                  <a:pt x="3510275" y="729155"/>
                </a:cubicBezTo>
                <a:cubicBezTo>
                  <a:pt x="3449543" y="729155"/>
                  <a:pt x="3419178" y="785136"/>
                  <a:pt x="3419178" y="897098"/>
                </a:cubicBezTo>
                <a:cubicBezTo>
                  <a:pt x="3419178" y="936351"/>
                  <a:pt x="3423455" y="967629"/>
                  <a:pt x="3432007" y="990930"/>
                </a:cubicBezTo>
                <a:cubicBezTo>
                  <a:pt x="3436284" y="1002580"/>
                  <a:pt x="3442414" y="1013219"/>
                  <a:pt x="3450397" y="1022847"/>
                </a:cubicBezTo>
                <a:lnTo>
                  <a:pt x="3465593" y="1036161"/>
                </a:lnTo>
                <a:lnTo>
                  <a:pt x="3463456" y="1035323"/>
                </a:lnTo>
                <a:cubicBezTo>
                  <a:pt x="3429373" y="1016034"/>
                  <a:pt x="3412332" y="967810"/>
                  <a:pt x="3412332" y="890652"/>
                </a:cubicBezTo>
                <a:cubicBezTo>
                  <a:pt x="3412332" y="779018"/>
                  <a:pt x="3443113" y="723202"/>
                  <a:pt x="3504675" y="723202"/>
                </a:cubicBezTo>
                <a:close/>
                <a:moveTo>
                  <a:pt x="2752200" y="723202"/>
                </a:moveTo>
                <a:cubicBezTo>
                  <a:pt x="2779485" y="723202"/>
                  <a:pt x="2802273" y="735852"/>
                  <a:pt x="2820563" y="761153"/>
                </a:cubicBezTo>
                <a:cubicBezTo>
                  <a:pt x="2831695" y="782724"/>
                  <a:pt x="2837260" y="823749"/>
                  <a:pt x="2837260" y="884229"/>
                </a:cubicBezTo>
                <a:cubicBezTo>
                  <a:pt x="2837260" y="937689"/>
                  <a:pt x="2829792" y="977844"/>
                  <a:pt x="2814857" y="1004694"/>
                </a:cubicBezTo>
                <a:cubicBezTo>
                  <a:pt x="2799921" y="1031543"/>
                  <a:pt x="2778550" y="1044968"/>
                  <a:pt x="2750744" y="1044968"/>
                </a:cubicBezTo>
                <a:lnTo>
                  <a:pt x="2732225" y="1042872"/>
                </a:lnTo>
                <a:lnTo>
                  <a:pt x="2735397" y="1039020"/>
                </a:lnTo>
                <a:cubicBezTo>
                  <a:pt x="2703690" y="1013728"/>
                  <a:pt x="2687837" y="965230"/>
                  <a:pt x="2687837" y="893526"/>
                </a:cubicBezTo>
                <a:cubicBezTo>
                  <a:pt x="2687837" y="796844"/>
                  <a:pt x="2711336" y="748502"/>
                  <a:pt x="2758335" y="748502"/>
                </a:cubicBezTo>
                <a:cubicBezTo>
                  <a:pt x="2772799" y="748502"/>
                  <a:pt x="2789263" y="753674"/>
                  <a:pt x="2807727" y="764018"/>
                </a:cubicBezTo>
                <a:lnTo>
                  <a:pt x="2820908" y="767157"/>
                </a:lnTo>
                <a:cubicBezTo>
                  <a:pt x="2806871" y="741822"/>
                  <a:pt x="2785835" y="729155"/>
                  <a:pt x="2757800" y="729155"/>
                </a:cubicBezTo>
                <a:cubicBezTo>
                  <a:pt x="2697069" y="729155"/>
                  <a:pt x="2666703" y="785136"/>
                  <a:pt x="2666703" y="897098"/>
                </a:cubicBezTo>
                <a:cubicBezTo>
                  <a:pt x="2666703" y="936351"/>
                  <a:pt x="2670979" y="967629"/>
                  <a:pt x="2679533" y="990930"/>
                </a:cubicBezTo>
                <a:cubicBezTo>
                  <a:pt x="2683809" y="1002580"/>
                  <a:pt x="2689939" y="1013219"/>
                  <a:pt x="2697922" y="1022847"/>
                </a:cubicBezTo>
                <a:lnTo>
                  <a:pt x="2713119" y="1036161"/>
                </a:lnTo>
                <a:lnTo>
                  <a:pt x="2710981" y="1035323"/>
                </a:lnTo>
                <a:cubicBezTo>
                  <a:pt x="2676898" y="1016034"/>
                  <a:pt x="2659857" y="967810"/>
                  <a:pt x="2659857" y="890652"/>
                </a:cubicBezTo>
                <a:cubicBezTo>
                  <a:pt x="2659857" y="779018"/>
                  <a:pt x="2690638" y="723202"/>
                  <a:pt x="2752200" y="723202"/>
                </a:cubicBezTo>
                <a:close/>
                <a:moveTo>
                  <a:pt x="2481324" y="722560"/>
                </a:moveTo>
                <a:cubicBezTo>
                  <a:pt x="2496563" y="750409"/>
                  <a:pt x="2504183" y="773210"/>
                  <a:pt x="2504183" y="790960"/>
                </a:cubicBezTo>
                <a:cubicBezTo>
                  <a:pt x="2504183" y="834570"/>
                  <a:pt x="2474481" y="867867"/>
                  <a:pt x="2415077" y="890852"/>
                </a:cubicBezTo>
                <a:lnTo>
                  <a:pt x="2416932" y="900786"/>
                </a:lnTo>
                <a:cubicBezTo>
                  <a:pt x="2449671" y="984477"/>
                  <a:pt x="2493704" y="1042920"/>
                  <a:pt x="2549031" y="1076115"/>
                </a:cubicBezTo>
                <a:cubicBezTo>
                  <a:pt x="2509198" y="1085491"/>
                  <a:pt x="2469605" y="1103968"/>
                  <a:pt x="2430252" y="1131544"/>
                </a:cubicBezTo>
                <a:lnTo>
                  <a:pt x="2441819" y="1142650"/>
                </a:lnTo>
                <a:lnTo>
                  <a:pt x="2448721" y="1139553"/>
                </a:lnTo>
                <a:cubicBezTo>
                  <a:pt x="2486880" y="1115818"/>
                  <a:pt x="2529443" y="1096954"/>
                  <a:pt x="2576411" y="1082961"/>
                </a:cubicBezTo>
                <a:cubicBezTo>
                  <a:pt x="2545362" y="1059518"/>
                  <a:pt x="2520261" y="1036024"/>
                  <a:pt x="2501109" y="1012482"/>
                </a:cubicBezTo>
                <a:cubicBezTo>
                  <a:pt x="2470561" y="974887"/>
                  <a:pt x="2449357" y="938097"/>
                  <a:pt x="2437494" y="902112"/>
                </a:cubicBezTo>
                <a:cubicBezTo>
                  <a:pt x="2494455" y="879310"/>
                  <a:pt x="2522935" y="844205"/>
                  <a:pt x="2522935" y="796797"/>
                </a:cubicBezTo>
                <a:cubicBezTo>
                  <a:pt x="2522935" y="767506"/>
                  <a:pt x="2509065" y="742760"/>
                  <a:pt x="2481324" y="722560"/>
                </a:cubicBezTo>
                <a:close/>
                <a:moveTo>
                  <a:pt x="4688457" y="721470"/>
                </a:moveTo>
                <a:lnTo>
                  <a:pt x="4696759" y="727369"/>
                </a:lnTo>
                <a:lnTo>
                  <a:pt x="4704501" y="737826"/>
                </a:lnTo>
                <a:close/>
                <a:moveTo>
                  <a:pt x="3602607" y="721470"/>
                </a:moveTo>
                <a:lnTo>
                  <a:pt x="3610909" y="727369"/>
                </a:lnTo>
                <a:lnTo>
                  <a:pt x="3618651" y="737826"/>
                </a:lnTo>
                <a:close/>
                <a:moveTo>
                  <a:pt x="2850132" y="721470"/>
                </a:moveTo>
                <a:lnTo>
                  <a:pt x="2858435" y="727369"/>
                </a:lnTo>
                <a:lnTo>
                  <a:pt x="2866179" y="737830"/>
                </a:lnTo>
                <a:close/>
                <a:moveTo>
                  <a:pt x="2341755" y="718141"/>
                </a:moveTo>
                <a:cubicBezTo>
                  <a:pt x="2365708" y="718141"/>
                  <a:pt x="2385422" y="724674"/>
                  <a:pt x="2400898" y="737740"/>
                </a:cubicBezTo>
                <a:lnTo>
                  <a:pt x="2410694" y="750167"/>
                </a:lnTo>
                <a:lnTo>
                  <a:pt x="2395875" y="737874"/>
                </a:lnTo>
                <a:cubicBezTo>
                  <a:pt x="2381960" y="729680"/>
                  <a:pt x="2364906" y="725583"/>
                  <a:pt x="2344713" y="725583"/>
                </a:cubicBezTo>
                <a:cubicBezTo>
                  <a:pt x="2329393" y="725583"/>
                  <a:pt x="2314585" y="727490"/>
                  <a:pt x="2300288" y="731304"/>
                </a:cubicBezTo>
                <a:lnTo>
                  <a:pt x="2300288" y="874555"/>
                </a:lnTo>
                <a:cubicBezTo>
                  <a:pt x="2299029" y="874797"/>
                  <a:pt x="2297739" y="874918"/>
                  <a:pt x="2296419" y="874918"/>
                </a:cubicBezTo>
                <a:lnTo>
                  <a:pt x="2296419" y="727057"/>
                </a:lnTo>
                <a:cubicBezTo>
                  <a:pt x="2307395" y="721113"/>
                  <a:pt x="2322507" y="718141"/>
                  <a:pt x="2341755" y="718141"/>
                </a:cubicBezTo>
                <a:close/>
                <a:moveTo>
                  <a:pt x="4412001" y="702663"/>
                </a:moveTo>
                <a:lnTo>
                  <a:pt x="4406267" y="706603"/>
                </a:lnTo>
                <a:cubicBezTo>
                  <a:pt x="4392357" y="722952"/>
                  <a:pt x="4378248" y="751156"/>
                  <a:pt x="4363939" y="791216"/>
                </a:cubicBezTo>
                <a:lnTo>
                  <a:pt x="4362311" y="799071"/>
                </a:lnTo>
                <a:lnTo>
                  <a:pt x="4377278" y="808629"/>
                </a:lnTo>
                <a:lnTo>
                  <a:pt x="4381138" y="803192"/>
                </a:lnTo>
                <a:cubicBezTo>
                  <a:pt x="4396027" y="763179"/>
                  <a:pt x="4410454" y="733455"/>
                  <a:pt x="4424419" y="714021"/>
                </a:cubicBezTo>
                <a:close/>
                <a:moveTo>
                  <a:pt x="3689957" y="690162"/>
                </a:moveTo>
                <a:lnTo>
                  <a:pt x="3692250" y="701603"/>
                </a:lnTo>
                <a:cubicBezTo>
                  <a:pt x="3709594" y="734550"/>
                  <a:pt x="3722847" y="765822"/>
                  <a:pt x="3732005" y="795421"/>
                </a:cubicBezTo>
                <a:lnTo>
                  <a:pt x="3745870" y="795421"/>
                </a:lnTo>
                <a:cubicBezTo>
                  <a:pt x="3747135" y="768966"/>
                  <a:pt x="3752737" y="751160"/>
                  <a:pt x="3762678" y="742000"/>
                </a:cubicBezTo>
                <a:cubicBezTo>
                  <a:pt x="3772618" y="732841"/>
                  <a:pt x="3789275" y="728262"/>
                  <a:pt x="3812647" y="728262"/>
                </a:cubicBezTo>
                <a:cubicBezTo>
                  <a:pt x="3821099" y="728262"/>
                  <a:pt x="3828551" y="728642"/>
                  <a:pt x="3835004" y="729401"/>
                </a:cubicBezTo>
                <a:lnTo>
                  <a:pt x="3835004" y="732415"/>
                </a:lnTo>
                <a:lnTo>
                  <a:pt x="3837794" y="732462"/>
                </a:lnTo>
                <a:lnTo>
                  <a:pt x="3814596" y="732131"/>
                </a:lnTo>
                <a:cubicBezTo>
                  <a:pt x="3794649" y="732131"/>
                  <a:pt x="3779286" y="737142"/>
                  <a:pt x="3768505" y="747163"/>
                </a:cubicBezTo>
                <a:cubicBezTo>
                  <a:pt x="3757725" y="757184"/>
                  <a:pt x="3751193" y="776482"/>
                  <a:pt x="3748911" y="805057"/>
                </a:cubicBezTo>
                <a:lnTo>
                  <a:pt x="3768180" y="805057"/>
                </a:lnTo>
                <a:cubicBezTo>
                  <a:pt x="3769907" y="783102"/>
                  <a:pt x="3774421" y="768733"/>
                  <a:pt x="3781721" y="761950"/>
                </a:cubicBezTo>
                <a:cubicBezTo>
                  <a:pt x="3789021" y="755168"/>
                  <a:pt x="3801860" y="751777"/>
                  <a:pt x="3820237" y="751777"/>
                </a:cubicBezTo>
                <a:lnTo>
                  <a:pt x="3835004" y="751874"/>
                </a:lnTo>
                <a:lnTo>
                  <a:pt x="3835004" y="1033578"/>
                </a:lnTo>
                <a:lnTo>
                  <a:pt x="3794146" y="1076520"/>
                </a:lnTo>
                <a:lnTo>
                  <a:pt x="3939691" y="1076520"/>
                </a:lnTo>
                <a:lnTo>
                  <a:pt x="3929795" y="1064958"/>
                </a:lnTo>
                <a:lnTo>
                  <a:pt x="3946741" y="1080687"/>
                </a:lnTo>
                <a:lnTo>
                  <a:pt x="3806945" y="1080687"/>
                </a:lnTo>
                <a:lnTo>
                  <a:pt x="3816833" y="1100332"/>
                </a:lnTo>
                <a:lnTo>
                  <a:pt x="3974995" y="1100332"/>
                </a:lnTo>
                <a:lnTo>
                  <a:pt x="3928589" y="1037671"/>
                </a:lnTo>
                <a:lnTo>
                  <a:pt x="3927426" y="751465"/>
                </a:lnTo>
                <a:cubicBezTo>
                  <a:pt x="3928710" y="751276"/>
                  <a:pt x="3931295" y="751181"/>
                  <a:pt x="3935184" y="751181"/>
                </a:cubicBezTo>
                <a:cubicBezTo>
                  <a:pt x="3949246" y="751181"/>
                  <a:pt x="3963783" y="753958"/>
                  <a:pt x="3978795" y="759511"/>
                </a:cubicBezTo>
                <a:lnTo>
                  <a:pt x="3988818" y="763791"/>
                </a:lnTo>
                <a:lnTo>
                  <a:pt x="3990469" y="767691"/>
                </a:lnTo>
                <a:cubicBezTo>
                  <a:pt x="3992084" y="772224"/>
                  <a:pt x="3993579" y="777191"/>
                  <a:pt x="3994952" y="782593"/>
                </a:cubicBezTo>
                <a:lnTo>
                  <a:pt x="3996082" y="787509"/>
                </a:lnTo>
                <a:lnTo>
                  <a:pt x="4007272" y="791918"/>
                </a:lnTo>
                <a:lnTo>
                  <a:pt x="4011067" y="785816"/>
                </a:lnTo>
                <a:cubicBezTo>
                  <a:pt x="4016729" y="767712"/>
                  <a:pt x="4023093" y="751901"/>
                  <a:pt x="4030159" y="738382"/>
                </a:cubicBezTo>
                <a:lnTo>
                  <a:pt x="4047774" y="708107"/>
                </a:lnTo>
                <a:lnTo>
                  <a:pt x="4049752" y="712260"/>
                </a:lnTo>
                <a:lnTo>
                  <a:pt x="4043372" y="721088"/>
                </a:lnTo>
                <a:cubicBezTo>
                  <a:pt x="4032865" y="737795"/>
                  <a:pt x="4022246" y="761171"/>
                  <a:pt x="4011514" y="791216"/>
                </a:cubicBezTo>
                <a:lnTo>
                  <a:pt x="4009886" y="799071"/>
                </a:lnTo>
                <a:lnTo>
                  <a:pt x="4024853" y="808629"/>
                </a:lnTo>
                <a:lnTo>
                  <a:pt x="4028713" y="803192"/>
                </a:lnTo>
                <a:cubicBezTo>
                  <a:pt x="4036157" y="783186"/>
                  <a:pt x="4043487" y="765751"/>
                  <a:pt x="4050700" y="750890"/>
                </a:cubicBezTo>
                <a:lnTo>
                  <a:pt x="4059869" y="733494"/>
                </a:lnTo>
                <a:lnTo>
                  <a:pt x="4067622" y="749767"/>
                </a:lnTo>
                <a:cubicBezTo>
                  <a:pt x="4074248" y="765404"/>
                  <a:pt x="4079851" y="780621"/>
                  <a:pt x="4084431" y="795421"/>
                </a:cubicBezTo>
                <a:lnTo>
                  <a:pt x="4098295" y="795421"/>
                </a:lnTo>
                <a:cubicBezTo>
                  <a:pt x="4099560" y="768966"/>
                  <a:pt x="4105163" y="751160"/>
                  <a:pt x="4115103" y="742000"/>
                </a:cubicBezTo>
                <a:cubicBezTo>
                  <a:pt x="4125043" y="732841"/>
                  <a:pt x="4141700" y="728262"/>
                  <a:pt x="4165072" y="728262"/>
                </a:cubicBezTo>
                <a:cubicBezTo>
                  <a:pt x="4173524" y="728262"/>
                  <a:pt x="4180977" y="728642"/>
                  <a:pt x="4187429" y="729401"/>
                </a:cubicBezTo>
                <a:lnTo>
                  <a:pt x="4187429" y="732415"/>
                </a:lnTo>
                <a:lnTo>
                  <a:pt x="4190219" y="732462"/>
                </a:lnTo>
                <a:lnTo>
                  <a:pt x="4167021" y="732131"/>
                </a:lnTo>
                <a:cubicBezTo>
                  <a:pt x="4147075" y="732131"/>
                  <a:pt x="4131711" y="737142"/>
                  <a:pt x="4120931" y="747163"/>
                </a:cubicBezTo>
                <a:cubicBezTo>
                  <a:pt x="4110150" y="757184"/>
                  <a:pt x="4103619" y="776482"/>
                  <a:pt x="4101337" y="805057"/>
                </a:cubicBezTo>
                <a:lnTo>
                  <a:pt x="4120605" y="805057"/>
                </a:lnTo>
                <a:cubicBezTo>
                  <a:pt x="4122332" y="783102"/>
                  <a:pt x="4126845" y="768733"/>
                  <a:pt x="4134146" y="761950"/>
                </a:cubicBezTo>
                <a:cubicBezTo>
                  <a:pt x="4141447" y="755168"/>
                  <a:pt x="4154285" y="751777"/>
                  <a:pt x="4172662" y="751777"/>
                </a:cubicBezTo>
                <a:lnTo>
                  <a:pt x="4187429" y="751874"/>
                </a:lnTo>
                <a:lnTo>
                  <a:pt x="4187429" y="1033578"/>
                </a:lnTo>
                <a:lnTo>
                  <a:pt x="4146571" y="1076520"/>
                </a:lnTo>
                <a:lnTo>
                  <a:pt x="4292115" y="1076520"/>
                </a:lnTo>
                <a:lnTo>
                  <a:pt x="4282221" y="1064958"/>
                </a:lnTo>
                <a:lnTo>
                  <a:pt x="4299166" y="1080687"/>
                </a:lnTo>
                <a:lnTo>
                  <a:pt x="4159370" y="1080687"/>
                </a:lnTo>
                <a:lnTo>
                  <a:pt x="4169258" y="1100332"/>
                </a:lnTo>
                <a:lnTo>
                  <a:pt x="4327420" y="1100332"/>
                </a:lnTo>
                <a:lnTo>
                  <a:pt x="4281014" y="1037671"/>
                </a:lnTo>
                <a:lnTo>
                  <a:pt x="4279851" y="751465"/>
                </a:lnTo>
                <a:cubicBezTo>
                  <a:pt x="4281135" y="751276"/>
                  <a:pt x="4283721" y="751181"/>
                  <a:pt x="4287609" y="751181"/>
                </a:cubicBezTo>
                <a:cubicBezTo>
                  <a:pt x="4301671" y="751181"/>
                  <a:pt x="4316208" y="753958"/>
                  <a:pt x="4331220" y="759511"/>
                </a:cubicBezTo>
                <a:lnTo>
                  <a:pt x="4341243" y="763791"/>
                </a:lnTo>
                <a:lnTo>
                  <a:pt x="4342894" y="767691"/>
                </a:lnTo>
                <a:cubicBezTo>
                  <a:pt x="4344509" y="772224"/>
                  <a:pt x="4346004" y="777191"/>
                  <a:pt x="4347377" y="782593"/>
                </a:cubicBezTo>
                <a:lnTo>
                  <a:pt x="4348507" y="787509"/>
                </a:lnTo>
                <a:lnTo>
                  <a:pt x="4359697" y="791918"/>
                </a:lnTo>
                <a:lnTo>
                  <a:pt x="4363493" y="785816"/>
                </a:lnTo>
                <a:cubicBezTo>
                  <a:pt x="4369154" y="767712"/>
                  <a:pt x="4375518" y="751901"/>
                  <a:pt x="4382584" y="738382"/>
                </a:cubicBezTo>
                <a:lnTo>
                  <a:pt x="4402016" y="704984"/>
                </a:lnTo>
                <a:cubicBezTo>
                  <a:pt x="4402385" y="704206"/>
                  <a:pt x="4403690" y="699265"/>
                  <a:pt x="4405932" y="690162"/>
                </a:cubicBezTo>
                <a:lnTo>
                  <a:pt x="4053507" y="690162"/>
                </a:lnTo>
                <a:lnTo>
                  <a:pt x="4042382" y="690162"/>
                </a:lnTo>
                <a:close/>
                <a:moveTo>
                  <a:pt x="2972424" y="690162"/>
                </a:moveTo>
                <a:lnTo>
                  <a:pt x="3003650" y="731978"/>
                </a:lnTo>
                <a:lnTo>
                  <a:pt x="3003650" y="1037187"/>
                </a:lnTo>
                <a:lnTo>
                  <a:pt x="2963666" y="1076520"/>
                </a:lnTo>
                <a:lnTo>
                  <a:pt x="3093770" y="1076520"/>
                </a:lnTo>
                <a:cubicBezTo>
                  <a:pt x="3127191" y="1076520"/>
                  <a:pt x="3154094" y="1073505"/>
                  <a:pt x="3174479" y="1067476"/>
                </a:cubicBezTo>
                <a:cubicBezTo>
                  <a:pt x="3194864" y="1061447"/>
                  <a:pt x="3213369" y="1051027"/>
                  <a:pt x="3229994" y="1036215"/>
                </a:cubicBezTo>
                <a:cubicBezTo>
                  <a:pt x="3266621" y="1003411"/>
                  <a:pt x="3284935" y="950848"/>
                  <a:pt x="3284935" y="878527"/>
                </a:cubicBezTo>
                <a:cubicBezTo>
                  <a:pt x="3284935" y="808615"/>
                  <a:pt x="3260743" y="756626"/>
                  <a:pt x="3212358" y="722560"/>
                </a:cubicBezTo>
                <a:cubicBezTo>
                  <a:pt x="3190676" y="700961"/>
                  <a:pt x="3151049" y="690162"/>
                  <a:pt x="3093477" y="690162"/>
                </a:cubicBezTo>
                <a:close/>
                <a:moveTo>
                  <a:pt x="1827429" y="690162"/>
                </a:moveTo>
                <a:lnTo>
                  <a:pt x="1863031" y="734043"/>
                </a:lnTo>
                <a:lnTo>
                  <a:pt x="1863031" y="868560"/>
                </a:lnTo>
                <a:lnTo>
                  <a:pt x="1864268" y="868504"/>
                </a:lnTo>
                <a:cubicBezTo>
                  <a:pt x="1835653" y="868473"/>
                  <a:pt x="1814617" y="881412"/>
                  <a:pt x="1801161" y="907321"/>
                </a:cubicBezTo>
                <a:lnTo>
                  <a:pt x="1808686" y="917301"/>
                </a:lnTo>
                <a:cubicBezTo>
                  <a:pt x="1823565" y="907361"/>
                  <a:pt x="1840650" y="902391"/>
                  <a:pt x="1859938" y="902391"/>
                </a:cubicBezTo>
                <a:cubicBezTo>
                  <a:pt x="1861113" y="902391"/>
                  <a:pt x="1862144" y="902429"/>
                  <a:pt x="1863031" y="902507"/>
                </a:cubicBezTo>
                <a:lnTo>
                  <a:pt x="1863031" y="905688"/>
                </a:lnTo>
                <a:lnTo>
                  <a:pt x="1856143" y="905688"/>
                </a:lnTo>
                <a:cubicBezTo>
                  <a:pt x="1844832" y="905688"/>
                  <a:pt x="1831174" y="910600"/>
                  <a:pt x="1815169" y="920422"/>
                </a:cubicBezTo>
                <a:lnTo>
                  <a:pt x="1820983" y="933952"/>
                </a:lnTo>
                <a:cubicBezTo>
                  <a:pt x="1828838" y="930972"/>
                  <a:pt x="1836352" y="928737"/>
                  <a:pt x="1843525" y="927247"/>
                </a:cubicBezTo>
                <a:lnTo>
                  <a:pt x="1863031" y="925121"/>
                </a:lnTo>
                <a:lnTo>
                  <a:pt x="1863031" y="1033648"/>
                </a:lnTo>
                <a:lnTo>
                  <a:pt x="1822466" y="1076520"/>
                </a:lnTo>
                <a:lnTo>
                  <a:pt x="1970243" y="1076520"/>
                </a:lnTo>
                <a:lnTo>
                  <a:pt x="1968931" y="1075021"/>
                </a:lnTo>
                <a:lnTo>
                  <a:pt x="1974964" y="1080687"/>
                </a:lnTo>
                <a:lnTo>
                  <a:pt x="1837642" y="1080687"/>
                </a:lnTo>
                <a:lnTo>
                  <a:pt x="1848990" y="1100332"/>
                </a:lnTo>
                <a:lnTo>
                  <a:pt x="2003804" y="1100332"/>
                </a:lnTo>
                <a:lnTo>
                  <a:pt x="1957983" y="1038261"/>
                </a:lnTo>
                <a:lnTo>
                  <a:pt x="1957983" y="925645"/>
                </a:lnTo>
                <a:cubicBezTo>
                  <a:pt x="1960383" y="926017"/>
                  <a:pt x="1966671" y="926203"/>
                  <a:pt x="1976847" y="926203"/>
                </a:cubicBezTo>
                <a:cubicBezTo>
                  <a:pt x="2037762" y="926203"/>
                  <a:pt x="2081018" y="918951"/>
                  <a:pt x="2106616" y="904446"/>
                </a:cubicBezTo>
                <a:cubicBezTo>
                  <a:pt x="2141473" y="884748"/>
                  <a:pt x="2158901" y="852660"/>
                  <a:pt x="2158901" y="808182"/>
                </a:cubicBezTo>
                <a:cubicBezTo>
                  <a:pt x="2158901" y="788701"/>
                  <a:pt x="2155034" y="771095"/>
                  <a:pt x="2147300" y="755363"/>
                </a:cubicBezTo>
                <a:cubicBezTo>
                  <a:pt x="2139565" y="739630"/>
                  <a:pt x="2126189" y="728307"/>
                  <a:pt x="2107170" y="721392"/>
                </a:cubicBezTo>
                <a:cubicBezTo>
                  <a:pt x="2120081" y="741832"/>
                  <a:pt x="2128755" y="757373"/>
                  <a:pt x="2133194" y="768017"/>
                </a:cubicBezTo>
                <a:cubicBezTo>
                  <a:pt x="2137632" y="778662"/>
                  <a:pt x="2139851" y="791100"/>
                  <a:pt x="2139851" y="805332"/>
                </a:cubicBezTo>
                <a:cubicBezTo>
                  <a:pt x="2139851" y="839953"/>
                  <a:pt x="2128379" y="865628"/>
                  <a:pt x="2105435" y="882357"/>
                </a:cubicBezTo>
                <a:cubicBezTo>
                  <a:pt x="2082491" y="899086"/>
                  <a:pt x="2046563" y="907451"/>
                  <a:pt x="1997651" y="907451"/>
                </a:cubicBezTo>
                <a:cubicBezTo>
                  <a:pt x="1977857" y="907451"/>
                  <a:pt x="1957887" y="906919"/>
                  <a:pt x="1937743" y="905856"/>
                </a:cubicBezTo>
                <a:lnTo>
                  <a:pt x="1937743" y="1039405"/>
                </a:lnTo>
                <a:lnTo>
                  <a:pt x="1934766" y="1036006"/>
                </a:lnTo>
                <a:lnTo>
                  <a:pt x="1934766" y="902986"/>
                </a:lnTo>
                <a:lnTo>
                  <a:pt x="1964281" y="902986"/>
                </a:lnTo>
                <a:cubicBezTo>
                  <a:pt x="2009949" y="902986"/>
                  <a:pt x="2043372" y="899492"/>
                  <a:pt x="2064549" y="892503"/>
                </a:cubicBezTo>
                <a:cubicBezTo>
                  <a:pt x="2086489" y="885260"/>
                  <a:pt x="2103582" y="873444"/>
                  <a:pt x="2115827" y="857056"/>
                </a:cubicBezTo>
                <a:cubicBezTo>
                  <a:pt x="2128073" y="840668"/>
                  <a:pt x="2134196" y="821431"/>
                  <a:pt x="2134196" y="799346"/>
                </a:cubicBezTo>
                <a:cubicBezTo>
                  <a:pt x="2134196" y="763100"/>
                  <a:pt x="2118243" y="734725"/>
                  <a:pt x="2086339" y="714221"/>
                </a:cubicBezTo>
                <a:cubicBezTo>
                  <a:pt x="2061760" y="698181"/>
                  <a:pt x="2021074" y="690162"/>
                  <a:pt x="1964281" y="690162"/>
                </a:cubicBezTo>
                <a:close/>
                <a:moveTo>
                  <a:pt x="1334901" y="690162"/>
                </a:moveTo>
                <a:lnTo>
                  <a:pt x="1375173" y="735936"/>
                </a:lnTo>
                <a:lnTo>
                  <a:pt x="1375173" y="1034685"/>
                </a:lnTo>
                <a:lnTo>
                  <a:pt x="1334901" y="1076520"/>
                </a:lnTo>
                <a:lnTo>
                  <a:pt x="1651909" y="1076520"/>
                </a:lnTo>
                <a:cubicBezTo>
                  <a:pt x="1632090" y="1050980"/>
                  <a:pt x="1610600" y="1010705"/>
                  <a:pt x="1587439" y="955694"/>
                </a:cubicBezTo>
                <a:cubicBezTo>
                  <a:pt x="1579523" y="989159"/>
                  <a:pt x="1568205" y="1012255"/>
                  <a:pt x="1553485" y="1024983"/>
                </a:cubicBezTo>
                <a:cubicBezTo>
                  <a:pt x="1538765" y="1037711"/>
                  <a:pt x="1516666" y="1044075"/>
                  <a:pt x="1487189" y="1044075"/>
                </a:cubicBezTo>
                <a:cubicBezTo>
                  <a:pt x="1478827" y="1044075"/>
                  <a:pt x="1472543" y="1043887"/>
                  <a:pt x="1468339" y="1043512"/>
                </a:cubicBezTo>
                <a:lnTo>
                  <a:pt x="1468339" y="744814"/>
                </a:lnTo>
                <a:lnTo>
                  <a:pt x="1496649" y="714439"/>
                </a:lnTo>
                <a:lnTo>
                  <a:pt x="1487403" y="701254"/>
                </a:lnTo>
                <a:lnTo>
                  <a:pt x="1448694" y="736517"/>
                </a:lnTo>
                <a:lnTo>
                  <a:pt x="1448694" y="1042671"/>
                </a:lnTo>
                <a:lnTo>
                  <a:pt x="1440843" y="1042033"/>
                </a:lnTo>
                <a:lnTo>
                  <a:pt x="1445419" y="1042033"/>
                </a:lnTo>
                <a:lnTo>
                  <a:pt x="1445419" y="738489"/>
                </a:lnTo>
                <a:lnTo>
                  <a:pt x="1486724" y="690162"/>
                </a:lnTo>
                <a:close/>
                <a:moveTo>
                  <a:pt x="1134583" y="690162"/>
                </a:moveTo>
                <a:lnTo>
                  <a:pt x="1175148" y="735308"/>
                </a:lnTo>
                <a:lnTo>
                  <a:pt x="1175148" y="1034220"/>
                </a:lnTo>
                <a:lnTo>
                  <a:pt x="1134583" y="1076520"/>
                </a:lnTo>
                <a:lnTo>
                  <a:pt x="1282764" y="1076520"/>
                </a:lnTo>
                <a:lnTo>
                  <a:pt x="1278611" y="1072062"/>
                </a:lnTo>
                <a:lnTo>
                  <a:pt x="1288220" y="1080687"/>
                </a:lnTo>
                <a:lnTo>
                  <a:pt x="1146517" y="1080687"/>
                </a:lnTo>
                <a:lnTo>
                  <a:pt x="1157149" y="1100332"/>
                </a:lnTo>
                <a:lnTo>
                  <a:pt x="1317641" y="1100332"/>
                </a:lnTo>
                <a:lnTo>
                  <a:pt x="1268612" y="1037596"/>
                </a:lnTo>
                <a:lnTo>
                  <a:pt x="1268612" y="744675"/>
                </a:lnTo>
                <a:lnTo>
                  <a:pt x="1298382" y="713174"/>
                </a:lnTo>
                <a:lnTo>
                  <a:pt x="1287573" y="700961"/>
                </a:lnTo>
                <a:lnTo>
                  <a:pt x="1248371" y="737085"/>
                </a:lnTo>
                <a:lnTo>
                  <a:pt x="1248371" y="1039612"/>
                </a:lnTo>
                <a:lnTo>
                  <a:pt x="1245990" y="1037057"/>
                </a:lnTo>
                <a:lnTo>
                  <a:pt x="1245990" y="738112"/>
                </a:lnTo>
                <a:lnTo>
                  <a:pt x="1285099" y="690162"/>
                </a:lnTo>
                <a:close/>
                <a:moveTo>
                  <a:pt x="4590549" y="686292"/>
                </a:moveTo>
                <a:cubicBezTo>
                  <a:pt x="4539280" y="686292"/>
                  <a:pt x="4498518" y="704236"/>
                  <a:pt x="4468261" y="740124"/>
                </a:cubicBezTo>
                <a:cubicBezTo>
                  <a:pt x="4438003" y="776012"/>
                  <a:pt x="4422875" y="824045"/>
                  <a:pt x="4422875" y="884224"/>
                </a:cubicBezTo>
                <a:cubicBezTo>
                  <a:pt x="4422875" y="954815"/>
                  <a:pt x="4444897" y="1008203"/>
                  <a:pt x="4488941" y="1044387"/>
                </a:cubicBezTo>
                <a:cubicBezTo>
                  <a:pt x="4518998" y="1068984"/>
                  <a:pt x="4553352" y="1081282"/>
                  <a:pt x="4592004" y="1081282"/>
                </a:cubicBezTo>
                <a:cubicBezTo>
                  <a:pt x="4641108" y="1081282"/>
                  <a:pt x="4680163" y="1063806"/>
                  <a:pt x="4709169" y="1028853"/>
                </a:cubicBezTo>
                <a:cubicBezTo>
                  <a:pt x="4738175" y="993900"/>
                  <a:pt x="4752678" y="947441"/>
                  <a:pt x="4752678" y="889475"/>
                </a:cubicBezTo>
                <a:cubicBezTo>
                  <a:pt x="4752678" y="858890"/>
                  <a:pt x="4749005" y="831308"/>
                  <a:pt x="4741658" y="806729"/>
                </a:cubicBezTo>
                <a:lnTo>
                  <a:pt x="4710836" y="746385"/>
                </a:lnTo>
                <a:lnTo>
                  <a:pt x="4739216" y="784721"/>
                </a:lnTo>
                <a:cubicBezTo>
                  <a:pt x="4753151" y="815766"/>
                  <a:pt x="4760119" y="852107"/>
                  <a:pt x="4760119" y="893745"/>
                </a:cubicBezTo>
                <a:cubicBezTo>
                  <a:pt x="4760119" y="949509"/>
                  <a:pt x="4744985" y="995153"/>
                  <a:pt x="4714715" y="1030676"/>
                </a:cubicBezTo>
                <a:cubicBezTo>
                  <a:pt x="4684446" y="1066199"/>
                  <a:pt x="4645791" y="1083961"/>
                  <a:pt x="4598753" y="1083961"/>
                </a:cubicBezTo>
                <a:cubicBezTo>
                  <a:pt x="4563731" y="1083961"/>
                  <a:pt x="4531475" y="1075045"/>
                  <a:pt x="4501982" y="1057214"/>
                </a:cubicBezTo>
                <a:lnTo>
                  <a:pt x="4501982" y="1067627"/>
                </a:lnTo>
                <a:cubicBezTo>
                  <a:pt x="4533301" y="1092010"/>
                  <a:pt x="4566221" y="1104202"/>
                  <a:pt x="4600743" y="1104202"/>
                </a:cubicBezTo>
                <a:cubicBezTo>
                  <a:pt x="4654511" y="1104202"/>
                  <a:pt x="4697839" y="1084290"/>
                  <a:pt x="4730728" y="1044466"/>
                </a:cubicBezTo>
                <a:cubicBezTo>
                  <a:pt x="4763618" y="1004642"/>
                  <a:pt x="4780063" y="952727"/>
                  <a:pt x="4780063" y="888722"/>
                </a:cubicBezTo>
                <a:cubicBezTo>
                  <a:pt x="4780063" y="845295"/>
                  <a:pt x="4771734" y="806826"/>
                  <a:pt x="4755078" y="773315"/>
                </a:cubicBezTo>
                <a:cubicBezTo>
                  <a:pt x="4738422" y="739804"/>
                  <a:pt x="4712620" y="715783"/>
                  <a:pt x="4677673" y="701254"/>
                </a:cubicBezTo>
                <a:lnTo>
                  <a:pt x="4677673" y="713211"/>
                </a:lnTo>
                <a:lnTo>
                  <a:pt x="4657047" y="700221"/>
                </a:lnTo>
                <a:cubicBezTo>
                  <a:pt x="4637372" y="690935"/>
                  <a:pt x="4615206" y="686292"/>
                  <a:pt x="4590549" y="686292"/>
                </a:cubicBezTo>
                <a:close/>
                <a:moveTo>
                  <a:pt x="3504699" y="686292"/>
                </a:moveTo>
                <a:cubicBezTo>
                  <a:pt x="3453430" y="686292"/>
                  <a:pt x="3412667" y="704236"/>
                  <a:pt x="3382411" y="740124"/>
                </a:cubicBezTo>
                <a:cubicBezTo>
                  <a:pt x="3352153" y="776012"/>
                  <a:pt x="3337025" y="824045"/>
                  <a:pt x="3337025" y="884224"/>
                </a:cubicBezTo>
                <a:cubicBezTo>
                  <a:pt x="3337025" y="954815"/>
                  <a:pt x="3359047" y="1008203"/>
                  <a:pt x="3403091" y="1044387"/>
                </a:cubicBezTo>
                <a:cubicBezTo>
                  <a:pt x="3433148" y="1068984"/>
                  <a:pt x="3467502" y="1081282"/>
                  <a:pt x="3506154" y="1081282"/>
                </a:cubicBezTo>
                <a:cubicBezTo>
                  <a:pt x="3555258" y="1081282"/>
                  <a:pt x="3594313" y="1063806"/>
                  <a:pt x="3623319" y="1028853"/>
                </a:cubicBezTo>
                <a:cubicBezTo>
                  <a:pt x="3652325" y="993900"/>
                  <a:pt x="3666828" y="947441"/>
                  <a:pt x="3666828" y="889475"/>
                </a:cubicBezTo>
                <a:cubicBezTo>
                  <a:pt x="3666828" y="858890"/>
                  <a:pt x="3663155" y="831308"/>
                  <a:pt x="3655809" y="806729"/>
                </a:cubicBezTo>
                <a:lnTo>
                  <a:pt x="3624986" y="746385"/>
                </a:lnTo>
                <a:lnTo>
                  <a:pt x="3653366" y="784721"/>
                </a:lnTo>
                <a:cubicBezTo>
                  <a:pt x="3667301" y="815766"/>
                  <a:pt x="3674269" y="852107"/>
                  <a:pt x="3674269" y="893745"/>
                </a:cubicBezTo>
                <a:cubicBezTo>
                  <a:pt x="3674269" y="949509"/>
                  <a:pt x="3659135" y="995153"/>
                  <a:pt x="3628865" y="1030676"/>
                </a:cubicBezTo>
                <a:cubicBezTo>
                  <a:pt x="3598596" y="1066199"/>
                  <a:pt x="3559941" y="1083961"/>
                  <a:pt x="3512903" y="1083961"/>
                </a:cubicBezTo>
                <a:cubicBezTo>
                  <a:pt x="3477881" y="1083961"/>
                  <a:pt x="3445625" y="1075045"/>
                  <a:pt x="3416132" y="1057214"/>
                </a:cubicBezTo>
                <a:lnTo>
                  <a:pt x="3416132" y="1067627"/>
                </a:lnTo>
                <a:cubicBezTo>
                  <a:pt x="3447451" y="1092010"/>
                  <a:pt x="3480371" y="1104202"/>
                  <a:pt x="3514893" y="1104202"/>
                </a:cubicBezTo>
                <a:cubicBezTo>
                  <a:pt x="3568661" y="1104202"/>
                  <a:pt x="3611989" y="1084290"/>
                  <a:pt x="3644878" y="1044466"/>
                </a:cubicBezTo>
                <a:cubicBezTo>
                  <a:pt x="3677768" y="1004642"/>
                  <a:pt x="3694213" y="952727"/>
                  <a:pt x="3694213" y="888722"/>
                </a:cubicBezTo>
                <a:cubicBezTo>
                  <a:pt x="3694213" y="845295"/>
                  <a:pt x="3685884" y="806826"/>
                  <a:pt x="3669228" y="773315"/>
                </a:cubicBezTo>
                <a:cubicBezTo>
                  <a:pt x="3652572" y="739804"/>
                  <a:pt x="3626770" y="715783"/>
                  <a:pt x="3591823" y="701254"/>
                </a:cubicBezTo>
                <a:lnTo>
                  <a:pt x="3591823" y="713211"/>
                </a:lnTo>
                <a:lnTo>
                  <a:pt x="3571197" y="700221"/>
                </a:lnTo>
                <a:cubicBezTo>
                  <a:pt x="3551522" y="690935"/>
                  <a:pt x="3529355" y="686292"/>
                  <a:pt x="3504699" y="686292"/>
                </a:cubicBezTo>
                <a:close/>
                <a:moveTo>
                  <a:pt x="2752223" y="686292"/>
                </a:moveTo>
                <a:cubicBezTo>
                  <a:pt x="2700955" y="686292"/>
                  <a:pt x="2660193" y="704236"/>
                  <a:pt x="2629935" y="740124"/>
                </a:cubicBezTo>
                <a:cubicBezTo>
                  <a:pt x="2599679" y="776012"/>
                  <a:pt x="2584550" y="824045"/>
                  <a:pt x="2584550" y="884224"/>
                </a:cubicBezTo>
                <a:cubicBezTo>
                  <a:pt x="2584550" y="954815"/>
                  <a:pt x="2606572" y="1008203"/>
                  <a:pt x="2650616" y="1044387"/>
                </a:cubicBezTo>
                <a:cubicBezTo>
                  <a:pt x="2680673" y="1068984"/>
                  <a:pt x="2715027" y="1081282"/>
                  <a:pt x="2753679" y="1081282"/>
                </a:cubicBezTo>
                <a:cubicBezTo>
                  <a:pt x="2802783" y="1081282"/>
                  <a:pt x="2841838" y="1063806"/>
                  <a:pt x="2870844" y="1028853"/>
                </a:cubicBezTo>
                <a:cubicBezTo>
                  <a:pt x="2899850" y="993900"/>
                  <a:pt x="2914353" y="947441"/>
                  <a:pt x="2914353" y="889475"/>
                </a:cubicBezTo>
                <a:cubicBezTo>
                  <a:pt x="2914353" y="858890"/>
                  <a:pt x="2910680" y="831308"/>
                  <a:pt x="2903334" y="806729"/>
                </a:cubicBezTo>
                <a:lnTo>
                  <a:pt x="2872509" y="746381"/>
                </a:lnTo>
                <a:lnTo>
                  <a:pt x="2900891" y="784721"/>
                </a:lnTo>
                <a:cubicBezTo>
                  <a:pt x="2914827" y="815766"/>
                  <a:pt x="2921794" y="852107"/>
                  <a:pt x="2921794" y="893745"/>
                </a:cubicBezTo>
                <a:cubicBezTo>
                  <a:pt x="2921794" y="949509"/>
                  <a:pt x="2906660" y="995153"/>
                  <a:pt x="2876390" y="1030676"/>
                </a:cubicBezTo>
                <a:cubicBezTo>
                  <a:pt x="2846121" y="1066199"/>
                  <a:pt x="2807467" y="1083961"/>
                  <a:pt x="2760427" y="1083961"/>
                </a:cubicBezTo>
                <a:cubicBezTo>
                  <a:pt x="2725406" y="1083961"/>
                  <a:pt x="2693149" y="1075045"/>
                  <a:pt x="2663657" y="1057214"/>
                </a:cubicBezTo>
                <a:lnTo>
                  <a:pt x="2663657" y="1067627"/>
                </a:lnTo>
                <a:cubicBezTo>
                  <a:pt x="2694976" y="1092010"/>
                  <a:pt x="2727896" y="1104202"/>
                  <a:pt x="2762418" y="1104202"/>
                </a:cubicBezTo>
                <a:cubicBezTo>
                  <a:pt x="2816185" y="1104202"/>
                  <a:pt x="2859514" y="1084290"/>
                  <a:pt x="2892403" y="1044466"/>
                </a:cubicBezTo>
                <a:cubicBezTo>
                  <a:pt x="2925293" y="1004642"/>
                  <a:pt x="2941737" y="952727"/>
                  <a:pt x="2941737" y="888722"/>
                </a:cubicBezTo>
                <a:cubicBezTo>
                  <a:pt x="2941737" y="845295"/>
                  <a:pt x="2933409" y="806826"/>
                  <a:pt x="2916753" y="773315"/>
                </a:cubicBezTo>
                <a:cubicBezTo>
                  <a:pt x="2900097" y="739804"/>
                  <a:pt x="2874295" y="715783"/>
                  <a:pt x="2839349" y="701254"/>
                </a:cubicBezTo>
                <a:lnTo>
                  <a:pt x="2839349" y="713211"/>
                </a:lnTo>
                <a:lnTo>
                  <a:pt x="2818722" y="700221"/>
                </a:lnTo>
                <a:cubicBezTo>
                  <a:pt x="2799047" y="690935"/>
                  <a:pt x="2776881" y="686292"/>
                  <a:pt x="2752223" y="686292"/>
                </a:cubicBezTo>
                <a:close/>
                <a:moveTo>
                  <a:pt x="2350825" y="685102"/>
                </a:moveTo>
                <a:cubicBezTo>
                  <a:pt x="2296651" y="685102"/>
                  <a:pt x="2245081" y="700839"/>
                  <a:pt x="2196113" y="732313"/>
                </a:cubicBezTo>
                <a:lnTo>
                  <a:pt x="2202215" y="737596"/>
                </a:lnTo>
                <a:cubicBezTo>
                  <a:pt x="2211408" y="741174"/>
                  <a:pt x="2219394" y="745027"/>
                  <a:pt x="2226172" y="749154"/>
                </a:cubicBezTo>
                <a:lnTo>
                  <a:pt x="2226172" y="884127"/>
                </a:lnTo>
                <a:cubicBezTo>
                  <a:pt x="2225598" y="884198"/>
                  <a:pt x="2222719" y="884234"/>
                  <a:pt x="2217535" y="884234"/>
                </a:cubicBezTo>
                <a:cubicBezTo>
                  <a:pt x="2211954" y="884234"/>
                  <a:pt x="2203731" y="883950"/>
                  <a:pt x="2192867" y="883383"/>
                </a:cubicBezTo>
                <a:cubicBezTo>
                  <a:pt x="2191518" y="887308"/>
                  <a:pt x="2190732" y="889610"/>
                  <a:pt x="2190509" y="890289"/>
                </a:cubicBezTo>
                <a:cubicBezTo>
                  <a:pt x="2188273" y="897883"/>
                  <a:pt x="2186962" y="902065"/>
                  <a:pt x="2186574" y="902837"/>
                </a:cubicBezTo>
                <a:cubicBezTo>
                  <a:pt x="2182866" y="913348"/>
                  <a:pt x="2180792" y="922408"/>
                  <a:pt x="2180351" y="930017"/>
                </a:cubicBezTo>
                <a:lnTo>
                  <a:pt x="2191495" y="928594"/>
                </a:lnTo>
                <a:cubicBezTo>
                  <a:pt x="2208052" y="923704"/>
                  <a:pt x="2219710" y="921259"/>
                  <a:pt x="2226469" y="921259"/>
                </a:cubicBezTo>
                <a:lnTo>
                  <a:pt x="2226469" y="925825"/>
                </a:lnTo>
                <a:lnTo>
                  <a:pt x="2213177" y="929091"/>
                </a:lnTo>
                <a:cubicBezTo>
                  <a:pt x="2208129" y="930310"/>
                  <a:pt x="2199911" y="933394"/>
                  <a:pt x="2188523" y="938342"/>
                </a:cubicBezTo>
                <a:lnTo>
                  <a:pt x="2193899" y="953364"/>
                </a:lnTo>
                <a:lnTo>
                  <a:pt x="2200764" y="952425"/>
                </a:lnTo>
                <a:lnTo>
                  <a:pt x="2226469" y="945310"/>
                </a:lnTo>
                <a:lnTo>
                  <a:pt x="2226469" y="1033169"/>
                </a:lnTo>
                <a:lnTo>
                  <a:pt x="2188523" y="1076520"/>
                </a:lnTo>
                <a:lnTo>
                  <a:pt x="2329565" y="1076520"/>
                </a:lnTo>
                <a:lnTo>
                  <a:pt x="2313119" y="1055219"/>
                </a:lnTo>
                <a:lnTo>
                  <a:pt x="2342458" y="1080687"/>
                </a:lnTo>
                <a:lnTo>
                  <a:pt x="2203699" y="1080687"/>
                </a:lnTo>
                <a:lnTo>
                  <a:pt x="2210889" y="1100332"/>
                </a:lnTo>
                <a:lnTo>
                  <a:pt x="2371298" y="1100332"/>
                </a:lnTo>
                <a:lnTo>
                  <a:pt x="2319933" y="1037508"/>
                </a:lnTo>
                <a:lnTo>
                  <a:pt x="2319933" y="935737"/>
                </a:lnTo>
                <a:lnTo>
                  <a:pt x="2317929" y="935989"/>
                </a:lnTo>
                <a:cubicBezTo>
                  <a:pt x="2329192" y="934144"/>
                  <a:pt x="2338896" y="931994"/>
                  <a:pt x="2347041" y="929539"/>
                </a:cubicBezTo>
                <a:lnTo>
                  <a:pt x="2366021" y="921586"/>
                </a:lnTo>
                <a:lnTo>
                  <a:pt x="2381215" y="961303"/>
                </a:lnTo>
                <a:cubicBezTo>
                  <a:pt x="2396126" y="1004895"/>
                  <a:pt x="2408293" y="1055170"/>
                  <a:pt x="2417718" y="1112127"/>
                </a:cubicBezTo>
                <a:lnTo>
                  <a:pt x="2420388" y="1124847"/>
                </a:lnTo>
                <a:lnTo>
                  <a:pt x="2432620" y="1121005"/>
                </a:lnTo>
                <a:cubicBezTo>
                  <a:pt x="2460007" y="1103220"/>
                  <a:pt x="2487942" y="1089466"/>
                  <a:pt x="2516424" y="1079743"/>
                </a:cubicBezTo>
                <a:lnTo>
                  <a:pt x="2525098" y="1074841"/>
                </a:lnTo>
                <a:cubicBezTo>
                  <a:pt x="2500972" y="1052113"/>
                  <a:pt x="2477524" y="1023455"/>
                  <a:pt x="2454753" y="988867"/>
                </a:cubicBezTo>
                <a:cubicBezTo>
                  <a:pt x="2431983" y="954278"/>
                  <a:pt x="2414088" y="920707"/>
                  <a:pt x="2401068" y="888154"/>
                </a:cubicBezTo>
                <a:cubicBezTo>
                  <a:pt x="2429519" y="881163"/>
                  <a:pt x="2452974" y="868482"/>
                  <a:pt x="2471433" y="850113"/>
                </a:cubicBezTo>
                <a:cubicBezTo>
                  <a:pt x="2489893" y="831743"/>
                  <a:pt x="2499123" y="810457"/>
                  <a:pt x="2499123" y="786254"/>
                </a:cubicBezTo>
                <a:cubicBezTo>
                  <a:pt x="2499123" y="756587"/>
                  <a:pt x="2485027" y="732312"/>
                  <a:pt x="2456837" y="713428"/>
                </a:cubicBezTo>
                <a:cubicBezTo>
                  <a:pt x="2428646" y="694544"/>
                  <a:pt x="2393309" y="685102"/>
                  <a:pt x="2350825" y="685102"/>
                </a:cubicBezTo>
                <a:close/>
                <a:moveTo>
                  <a:pt x="0" y="0"/>
                </a:moveTo>
                <a:lnTo>
                  <a:pt x="5400506" y="0"/>
                </a:lnTo>
                <a:lnTo>
                  <a:pt x="5400507" y="0"/>
                </a:lnTo>
                <a:lnTo>
                  <a:pt x="20472421" y="0"/>
                </a:lnTo>
                <a:lnTo>
                  <a:pt x="20472421" y="6858000"/>
                </a:lnTo>
                <a:lnTo>
                  <a:pt x="5400507" y="6858000"/>
                </a:lnTo>
                <a:lnTo>
                  <a:pt x="5400506" y="6858000"/>
                </a:lnTo>
                <a:lnTo>
                  <a:pt x="5400506" y="6857999"/>
                </a:lnTo>
                <a:close/>
              </a:path>
            </a:pathLst>
          </a:custGeom>
          <a:gradFill>
            <a:gsLst>
              <a:gs pos="7000">
                <a:schemeClr val="accent2">
                  <a:lumMod val="50000"/>
                </a:schemeClr>
              </a:gs>
              <a:gs pos="45000">
                <a:schemeClr val="tx2">
                  <a:lumMod val="60000"/>
                  <a:lumOff val="40000"/>
                </a:schemeClr>
              </a:gs>
              <a:gs pos="77000">
                <a:schemeClr val="accent1">
                  <a:lumMod val="50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 sz="2100" dirty="0">
              <a:latin typeface="Aquire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708163" y="5143499"/>
              <a:ext cx="4076592" cy="66039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76592" cy="6603936"/>
                    </a:xfrm>
                    <a:prstGeom prst="rect">
                      <a:avLst/>
                    </a:prstGeom>
                  </am3d:spPr>
                  <am3d:camera>
                    <am3d:pos x="0" y="0" z="63583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6869" d="1000000"/>
                    <am3d:preTrans dx="-243757" dy="-17979034" dz="497698"/>
                    <am3d:scale>
                      <am3d:sx n="1000000" d="1000000"/>
                      <am3d:sy n="1000000" d="1000000"/>
                      <am3d:sz n="1000000" d="1000000"/>
                    </am3d:scale>
                    <am3d:rot ax="-7309320" ay="4842240" az="-73297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1354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Segnaposto contenuto 3" descr="Albero di mele">
                <a:extLst>
                  <a:ext uri="{FF2B5EF4-FFF2-40B4-BE49-F238E27FC236}">
                    <a16:creationId xmlns:a16="http://schemas.microsoft.com/office/drawing/2014/main" id="{36869D1F-8312-A7F0-18B7-7964771EF0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8163" y="5143499"/>
                <a:ext cx="4076592" cy="660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8441" y="1964187"/>
              <a:ext cx="1786277" cy="19964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86277" cy="1996427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435173" ay="2032950" az="71472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47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8441" y="1964187"/>
                <a:ext cx="1786277" cy="199642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1147316" y="337528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1182206" y="800156"/>
            <a:ext cx="304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 DI PRIMA QUALITÀ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3125783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8323" y="3370989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3629103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354117" y="2601241"/>
            <a:ext cx="2122941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354117" y="2941090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39" y="3087789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714467" y="34575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550617" y="664015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526" y="925036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34137" y="635400"/>
              <a:ext cx="1548068" cy="379383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548068" cy="3793835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14114" ay="-3916731" az="148461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46200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lo 3D 17">
                <a:extLst>
                  <a:ext uri="{FF2B5EF4-FFF2-40B4-BE49-F238E27FC236}">
                    <a16:creationId xmlns:a16="http://schemas.microsoft.com/office/drawing/2014/main" id="{176CD75E-590C-C0C8-5944-ED6FD8D709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4137" y="635400"/>
                <a:ext cx="1548068" cy="379383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C99652F1-A81C-CFAB-73B4-404D3F37A805}"/>
              </a:ext>
            </a:extLst>
          </p:cNvPr>
          <p:cNvSpPr/>
          <p:nvPr/>
        </p:nvSpPr>
        <p:spPr>
          <a:xfrm>
            <a:off x="9992332" y="5565699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CE49066-8124-13AB-CBF2-1EC6F64D0435}"/>
              </a:ext>
            </a:extLst>
          </p:cNvPr>
          <p:cNvSpPr txBox="1"/>
          <p:nvPr/>
        </p:nvSpPr>
        <p:spPr>
          <a:xfrm>
            <a:off x="10067546" y="561910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75390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74000">
              <a:schemeClr val="tx2">
                <a:lumMod val="75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54189" y="1694678"/>
              <a:ext cx="1684439" cy="23268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84439" cy="2326811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87163" ay="4141908" az="256949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87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189" y="1694678"/>
                <a:ext cx="1684439" cy="232681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71A86C07-5475-102E-1E31-85BEDC38C542}"/>
              </a:ext>
            </a:extLst>
          </p:cNvPr>
          <p:cNvSpPr/>
          <p:nvPr/>
        </p:nvSpPr>
        <p:spPr>
          <a:xfrm>
            <a:off x="-3167509" y="200395"/>
            <a:ext cx="3043767" cy="1848587"/>
          </a:xfrm>
          <a:prstGeom prst="roundRect">
            <a:avLst/>
          </a:prstGeom>
          <a:gradFill flip="none" rotWithShape="1">
            <a:gsLst>
              <a:gs pos="0">
                <a:srgbClr val="FEB8DD"/>
              </a:gs>
              <a:gs pos="34000">
                <a:srgbClr val="A291BD"/>
              </a:gs>
              <a:gs pos="100000">
                <a:srgbClr val="46699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2924B0-C39A-E24E-78BE-496921BD757B}"/>
              </a:ext>
            </a:extLst>
          </p:cNvPr>
          <p:cNvSpPr txBox="1"/>
          <p:nvPr/>
        </p:nvSpPr>
        <p:spPr>
          <a:xfrm>
            <a:off x="-3104500" y="378934"/>
            <a:ext cx="30437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MELE BIOLOGICHE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34CFEE-0271-1AB1-3029-351A8DA1EBCC}"/>
              </a:ext>
            </a:extLst>
          </p:cNvPr>
          <p:cNvSpPr/>
          <p:nvPr/>
        </p:nvSpPr>
        <p:spPr>
          <a:xfrm>
            <a:off x="1575419" y="5497508"/>
            <a:ext cx="1817914" cy="1025242"/>
          </a:xfrm>
          <a:prstGeom prst="roundRect">
            <a:avLst/>
          </a:prstGeom>
          <a:gradFill flip="none" rotWithShape="1">
            <a:gsLst>
              <a:gs pos="70000">
                <a:srgbClr val="DFBB7F"/>
              </a:gs>
              <a:gs pos="0">
                <a:srgbClr val="2AA4AF"/>
              </a:gs>
              <a:gs pos="100000">
                <a:srgbClr val="FFCE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A9787C-EF87-E729-77E6-2CB794EF9730}"/>
              </a:ext>
            </a:extLst>
          </p:cNvPr>
          <p:cNvSpPr txBox="1"/>
          <p:nvPr/>
        </p:nvSpPr>
        <p:spPr>
          <a:xfrm>
            <a:off x="1396409" y="5614283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SEKAI ICHI</a:t>
            </a:r>
          </a:p>
        </p:txBody>
      </p:sp>
      <p:pic>
        <p:nvPicPr>
          <p:cNvPr id="9" name="Immagine 8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533C9651-ACA2-F178-2DC7-15C7287A1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65" y="6000828"/>
            <a:ext cx="981899" cy="865622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22CA8C33-11F0-B5A6-A16F-3AB8EB048B30}"/>
              </a:ext>
            </a:extLst>
          </p:cNvPr>
          <p:cNvSpPr/>
          <p:nvPr/>
        </p:nvSpPr>
        <p:spPr>
          <a:xfrm>
            <a:off x="4661640" y="5429554"/>
            <a:ext cx="1817914" cy="1025242"/>
          </a:xfrm>
          <a:prstGeom prst="roundRect">
            <a:avLst/>
          </a:prstGeom>
          <a:gradFill flip="none" rotWithShape="1">
            <a:gsLst>
              <a:gs pos="56000">
                <a:srgbClr val="A691FF"/>
              </a:gs>
              <a:gs pos="0">
                <a:srgbClr val="FFADDA"/>
              </a:gs>
              <a:gs pos="100000">
                <a:srgbClr val="84CCF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4A8CDA7-6C4C-5FC8-9B09-10F6211E86D6}"/>
              </a:ext>
            </a:extLst>
          </p:cNvPr>
          <p:cNvSpPr txBox="1"/>
          <p:nvPr/>
        </p:nvSpPr>
        <p:spPr>
          <a:xfrm>
            <a:off x="4510373" y="5364801"/>
            <a:ext cx="2122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BLACK DIAMOND</a:t>
            </a:r>
          </a:p>
        </p:txBody>
      </p:sp>
      <p:pic>
        <p:nvPicPr>
          <p:cNvPr id="12" name="Immagine 11" descr="Immagine che contiene frutto, Cibo naturale, prodotto, cibo&#10;&#10;Descrizione generata automaticamente">
            <a:extLst>
              <a:ext uri="{FF2B5EF4-FFF2-40B4-BE49-F238E27FC236}">
                <a16:creationId xmlns:a16="http://schemas.microsoft.com/office/drawing/2014/main" id="{50C6A151-EDC6-C123-BF87-87F9D774F5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334" y="5916101"/>
            <a:ext cx="981899" cy="98189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0DB9AE3-2F5F-E91C-67A7-87999628354F}"/>
              </a:ext>
            </a:extLst>
          </p:cNvPr>
          <p:cNvSpPr/>
          <p:nvPr/>
        </p:nvSpPr>
        <p:spPr>
          <a:xfrm>
            <a:off x="4661640" y="-1511618"/>
            <a:ext cx="1817914" cy="1025242"/>
          </a:xfrm>
          <a:prstGeom prst="roundRect">
            <a:avLst/>
          </a:prstGeom>
          <a:gradFill flip="none" rotWithShape="1">
            <a:gsLst>
              <a:gs pos="27000">
                <a:srgbClr val="FEF415"/>
              </a:gs>
              <a:gs pos="100000">
                <a:srgbClr val="FF320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1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270D20F-31DE-3FC3-1A6E-B5317BECA053}"/>
              </a:ext>
            </a:extLst>
          </p:cNvPr>
          <p:cNvSpPr txBox="1"/>
          <p:nvPr/>
        </p:nvSpPr>
        <p:spPr>
          <a:xfrm>
            <a:off x="4482629" y="-1394843"/>
            <a:ext cx="212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TOPAZ</a:t>
            </a:r>
          </a:p>
        </p:txBody>
      </p:sp>
      <p:pic>
        <p:nvPicPr>
          <p:cNvPr id="16" name="Immagine 15" descr="Immagine che contiene frutto, Cibo naturale, mela, prodotto&#10;&#10;Descrizione generata automaticamente">
            <a:extLst>
              <a:ext uri="{FF2B5EF4-FFF2-40B4-BE49-F238E27FC236}">
                <a16:creationId xmlns:a16="http://schemas.microsoft.com/office/drawing/2014/main" id="{6E6A5AC1-6596-F920-8DD9-73492D9F67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8" y="-932339"/>
            <a:ext cx="785813" cy="78581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37137" y="-5772"/>
              <a:ext cx="2364425" cy="466456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64425" cy="4664560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-667505" ay="-19429" az="3824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816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7137" y="-5772"/>
                <a:ext cx="2364425" cy="46645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0">
                <a:srgbClr val="E9F504"/>
              </a:gs>
              <a:gs pos="10000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E5D522-9142-6A1C-AD39-457F133BD5D9}"/>
              </a:ext>
            </a:extLst>
          </p:cNvPr>
          <p:cNvSpPr txBox="1"/>
          <p:nvPr/>
        </p:nvSpPr>
        <p:spPr>
          <a:xfrm>
            <a:off x="5486029" y="2022937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C82F8B6B-D1A9-D998-F7CC-8BCA8D247A29}"/>
              </a:ext>
            </a:extLst>
          </p:cNvPr>
          <p:cNvSpPr txBox="1"/>
          <p:nvPr/>
        </p:nvSpPr>
        <p:spPr>
          <a:xfrm>
            <a:off x="9323348" y="2253769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</a:t>
            </a:r>
            <a:r>
              <a:rPr lang="it-IT" sz="3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IN VETRO DI MURANO</a:t>
            </a:r>
            <a:endParaRPr lang="it-IT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ek Gurmukhi" panose="020B0604020202020204" charset="0"/>
              <a:cs typeface="Anek Gurmukh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8B8B8"/>
            </a:gs>
            <a:gs pos="14000">
              <a:srgbClr val="5891AD"/>
            </a:gs>
            <a:gs pos="100000">
              <a:schemeClr val="accent1">
                <a:lumMod val="50000"/>
                <a:alpha val="99000"/>
              </a:schemeClr>
            </a:gs>
            <a:gs pos="70000">
              <a:schemeClr val="bg2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938961" y="1532107"/>
              <a:ext cx="1727264" cy="22982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7264" cy="2298260"/>
                    </a:xfrm>
                    <a:prstGeom prst="rect">
                      <a:avLst/>
                    </a:prstGeom>
                  </am3d:spPr>
                  <am3d:camera>
                    <am3d:pos x="0" y="0" z="69112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21396" d="1000000"/>
                    <am3d:preTrans dx="0" dy="-180095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5490" ay="-315559" az="-869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2681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ello 3D 16" descr="Mela">
                <a:extLst>
                  <a:ext uri="{FF2B5EF4-FFF2-40B4-BE49-F238E27FC236}">
                    <a16:creationId xmlns:a16="http://schemas.microsoft.com/office/drawing/2014/main" id="{718A0338-43C7-FE64-B6AD-E11B193D3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38961" y="1532107"/>
                <a:ext cx="1727264" cy="22982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A2AC70F-78F8-E8F4-87BA-BE52D9CC2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23" y="152200"/>
            <a:ext cx="1331145" cy="12765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2401" y="639202"/>
              <a:ext cx="2819767" cy="59001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819767" cy="5900183"/>
                    </a:xfrm>
                    <a:prstGeom prst="rect">
                      <a:avLst/>
                    </a:prstGeom>
                  </am3d:spPr>
                  <am3d:camera>
                    <am3d:pos x="0" y="0" z="60265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0" dy="2" dz="-18000002"/>
                    <am3d:scale>
                      <am3d:sx n="1000000" d="1000000"/>
                      <am3d:sy n="1000000" d="1000000"/>
                      <am3d:sz n="1000000" d="1000000"/>
                    </am3d:scale>
                    <am3d:rot ax="7696203" ay="-1138844" az="-945565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512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lo 3D 19">
                <a:extLst>
                  <a:ext uri="{FF2B5EF4-FFF2-40B4-BE49-F238E27FC236}">
                    <a16:creationId xmlns:a16="http://schemas.microsoft.com/office/drawing/2014/main" id="{6D3352C3-250E-43F1-73DC-E306CD4B36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2401" y="639202"/>
                <a:ext cx="2819767" cy="5900183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69990BDD-C319-5A6F-A238-7F529F4749F3}"/>
              </a:ext>
            </a:extLst>
          </p:cNvPr>
          <p:cNvSpPr/>
          <p:nvPr/>
        </p:nvSpPr>
        <p:spPr>
          <a:xfrm>
            <a:off x="5410814" y="1875326"/>
            <a:ext cx="3312355" cy="2185719"/>
          </a:xfrm>
          <a:prstGeom prst="roundRect">
            <a:avLst/>
          </a:prstGeom>
          <a:gradFill>
            <a:gsLst>
              <a:gs pos="50000">
                <a:srgbClr val="76E679"/>
              </a:gs>
              <a:gs pos="100000">
                <a:srgbClr val="E9F504"/>
              </a:gs>
              <a:gs pos="0">
                <a:srgbClr val="03D6EE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240AEA-00B5-03F0-E581-A8E60471CD65}"/>
              </a:ext>
            </a:extLst>
          </p:cNvPr>
          <p:cNvSpPr txBox="1"/>
          <p:nvPr/>
        </p:nvSpPr>
        <p:spPr>
          <a:xfrm>
            <a:off x="5561245" y="2300787"/>
            <a:ext cx="3161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BOTTIGLIA IN VETRO DI MURANO</a:t>
            </a:r>
          </a:p>
        </p:txBody>
      </p:sp>
      <p:sp>
        <p:nvSpPr>
          <p:cNvPr id="3" name="CasellaDiTesto 25">
            <a:extLst>
              <a:ext uri="{FF2B5EF4-FFF2-40B4-BE49-F238E27FC236}">
                <a16:creationId xmlns:a16="http://schemas.microsoft.com/office/drawing/2014/main" id="{16FCE292-B8CD-65FF-229B-8D549544CC44}"/>
              </a:ext>
            </a:extLst>
          </p:cNvPr>
          <p:cNvSpPr txBox="1"/>
          <p:nvPr/>
        </p:nvSpPr>
        <p:spPr>
          <a:xfrm>
            <a:off x="5686326" y="5306069"/>
            <a:ext cx="316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ek Gurmukhi" panose="020B0604020202020204" charset="0"/>
                <a:cs typeface="Anek Gurmukhi" panose="020B0604020202020204" charset="0"/>
              </a:rPr>
              <a:t>DESIGN PARTICOLARE UNICO NEL SUO GENERE</a:t>
            </a:r>
          </a:p>
        </p:txBody>
      </p:sp>
    </p:spTree>
    <p:extLst>
      <p:ext uri="{BB962C8B-B14F-4D97-AF65-F5344CB8AC3E}">
        <p14:creationId xmlns:p14="http://schemas.microsoft.com/office/powerpoint/2010/main" val="415056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91AD"/>
            </a:gs>
            <a:gs pos="68000">
              <a:schemeClr val="tx2">
                <a:lumMod val="75000"/>
              </a:schemeClr>
            </a:gs>
          </a:gsLst>
          <a:lin ang="13500000" scaled="1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713326" y="2963929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MISSIONE</a:t>
            </a:r>
            <a:endParaRPr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DESCRIZIONE DELLA COMPAGNIA</a:t>
            </a:r>
            <a:endParaRPr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>
            <a:off x="713525" y="3532700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Proporre</a:t>
            </a:r>
            <a:r>
              <a:rPr lang="en-US" dirty="0"/>
              <a:t> e </a:t>
            </a:r>
            <a:r>
              <a:rPr lang="en-US" dirty="0" err="1"/>
              <a:t>condividere</a:t>
            </a:r>
            <a:r>
              <a:rPr lang="en-US" dirty="0"/>
              <a:t> la </a:t>
            </a:r>
            <a:r>
              <a:rPr lang="en-US" dirty="0" err="1"/>
              <a:t>cultura</a:t>
            </a:r>
            <a:r>
              <a:rPr lang="en-US" dirty="0"/>
              <a:t> del </a:t>
            </a:r>
            <a:r>
              <a:rPr lang="en-US" dirty="0" err="1"/>
              <a:t>bere</a:t>
            </a:r>
            <a:r>
              <a:rPr lang="en-US" dirty="0"/>
              <a:t> non </a:t>
            </a:r>
            <a:r>
              <a:rPr lang="en-US" dirty="0" err="1"/>
              <a:t>alcolico</a:t>
            </a:r>
            <a:r>
              <a:rPr lang="en-US" dirty="0"/>
              <a:t> a tavola, </a:t>
            </a:r>
            <a:r>
              <a:rPr lang="en-US" dirty="0" err="1"/>
              <a:t>andando</a:t>
            </a:r>
            <a:r>
              <a:rPr lang="en-US" dirty="0"/>
              <a:t> ad </a:t>
            </a:r>
            <a:r>
              <a:rPr lang="en-US" dirty="0" err="1"/>
              <a:t>espandere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accompagnamenti</a:t>
            </a:r>
            <a:r>
              <a:rPr lang="en-US" dirty="0"/>
              <a:t> per un </a:t>
            </a:r>
            <a:r>
              <a:rPr lang="en-US" dirty="0" err="1"/>
              <a:t>piatto</a:t>
            </a:r>
            <a:r>
              <a:rPr lang="en-US" dirty="0"/>
              <a:t> </a:t>
            </a:r>
            <a:r>
              <a:rPr lang="en-US" dirty="0" err="1"/>
              <a:t>all’interno</a:t>
            </a:r>
            <a:r>
              <a:rPr lang="en-US" dirty="0"/>
              <a:t> di un ristorante o di un hotel di </a:t>
            </a:r>
            <a:r>
              <a:rPr lang="en-US" dirty="0" err="1"/>
              <a:t>lusso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2"/>
          </p:nvPr>
        </p:nvSpPr>
        <p:spPr>
          <a:xfrm>
            <a:off x="713425" y="1842874"/>
            <a:ext cx="43320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 giovani imprenditori italiani con la passione del buon cibo in stretto contatto con la cucina giapponese alla ricerca di un modo per degustare menù di lusso con bevande all’altezza.</a:t>
            </a:r>
            <a:endParaRPr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713225" y="1274100"/>
            <a:ext cx="43320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STORIA</a:t>
            </a:r>
            <a:endParaRPr dirty="0"/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8971538C-B804-039E-E365-57E67A5A3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13" y="1666735"/>
            <a:ext cx="2794023" cy="26794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561"/>
            </a:gs>
            <a:gs pos="100000">
              <a:srgbClr val="4CDC8B">
                <a:lumMod val="77000"/>
              </a:srgbClr>
            </a:gs>
          </a:gsLst>
          <a:lin ang="13500000" scaled="1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2;p30">
            <a:extLst>
              <a:ext uri="{FF2B5EF4-FFF2-40B4-BE49-F238E27FC236}">
                <a16:creationId xmlns:a16="http://schemas.microsoft.com/office/drawing/2014/main" id="{CC4F594C-B13D-005B-2F3C-27496BB9CA1C}"/>
              </a:ext>
            </a:extLst>
          </p:cNvPr>
          <p:cNvSpPr txBox="1">
            <a:spLocks/>
          </p:cNvSpPr>
          <p:nvPr/>
        </p:nvSpPr>
        <p:spPr>
          <a:xfrm>
            <a:off x="720066" y="1717233"/>
            <a:ext cx="3390108" cy="8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DESCRIZIONE SETTORE</a:t>
            </a:r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DI MERCATO</a:t>
            </a:r>
            <a:endParaRPr dirty="0"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5"/>
          </p:nvPr>
        </p:nvSpPr>
        <p:spPr>
          <a:xfrm>
            <a:off x="5040792" y="1770450"/>
            <a:ext cx="3390108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DI MERCATO</a:t>
            </a:r>
            <a:endParaRPr dirty="0"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2"/>
          </p:nvPr>
        </p:nvSpPr>
        <p:spPr>
          <a:xfrm>
            <a:off x="5040726" y="2571750"/>
            <a:ext cx="3390108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L’azienda mira ad accompagnare menù di lusso con un succo all’altezza. L’obiettivo non è sostituire la carta dei vini bensì espanderla, con opzioni per chi non può permettersi accompagnamenti alcolici.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ldNum" idx="12"/>
          </p:nvPr>
        </p:nvSpPr>
        <p:spPr>
          <a:xfrm>
            <a:off x="7722300" y="445025"/>
            <a:ext cx="708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8" name="Google Shape;208;p30"/>
          <p:cNvGrpSpPr/>
          <p:nvPr/>
        </p:nvGrpSpPr>
        <p:grpSpPr>
          <a:xfrm>
            <a:off x="2107307" y="1397091"/>
            <a:ext cx="251660" cy="350166"/>
            <a:chOff x="910723" y="1508212"/>
            <a:chExt cx="251660" cy="350166"/>
          </a:xfrm>
        </p:grpSpPr>
        <p:sp>
          <p:nvSpPr>
            <p:cNvPr id="209" name="Google Shape;209;p30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30"/>
          <p:cNvGrpSpPr/>
          <p:nvPr/>
        </p:nvGrpSpPr>
        <p:grpSpPr>
          <a:xfrm>
            <a:off x="6560697" y="1380398"/>
            <a:ext cx="350166" cy="350198"/>
            <a:chOff x="1308631" y="1507830"/>
            <a:chExt cx="350166" cy="350198"/>
          </a:xfrm>
        </p:grpSpPr>
        <p:sp>
          <p:nvSpPr>
            <p:cNvPr id="227" name="Google Shape;227;p30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4;p30">
            <a:extLst>
              <a:ext uri="{FF2B5EF4-FFF2-40B4-BE49-F238E27FC236}">
                <a16:creationId xmlns:a16="http://schemas.microsoft.com/office/drawing/2014/main" id="{D1F92376-F0A8-8268-014E-00E32449098A}"/>
              </a:ext>
            </a:extLst>
          </p:cNvPr>
          <p:cNvSpPr txBox="1">
            <a:spLocks/>
          </p:cNvSpPr>
          <p:nvPr/>
        </p:nvSpPr>
        <p:spPr>
          <a:xfrm>
            <a:off x="720066" y="2571750"/>
            <a:ext cx="3390108" cy="16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None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" dirty="0"/>
              <a:t>C’è sempre una maggiore attenzione verso la salute stando attenti a ciò che si mangia. Questa attenzione però non è ancora arrivata sulle tavole dei ristoranti stellati o degli hotel di lusso.</a:t>
            </a:r>
            <a:endParaRPr lang="en-US" dirty="0"/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23DC51D7-8D42-6439-0759-C841AE129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6F31"/>
            </a:gs>
            <a:gs pos="82000">
              <a:srgbClr val="4CDC8B"/>
            </a:gs>
          </a:gsLst>
          <a:lin ang="17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0023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BUDGET - PRODOTTO</a:t>
            </a:r>
            <a:endParaRPr dirty="0"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4294967295"/>
          </p:nvPr>
        </p:nvSpPr>
        <p:spPr>
          <a:xfrm>
            <a:off x="-2364331" y="30026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€45.000</a:t>
            </a:r>
            <a:endParaRPr sz="2200" dirty="0"/>
          </a:p>
        </p:txBody>
      </p:sp>
      <p:sp>
        <p:nvSpPr>
          <p:cNvPr id="307" name="Google Shape;307;p34"/>
          <p:cNvSpPr txBox="1">
            <a:spLocks noGrp="1"/>
          </p:cNvSpPr>
          <p:nvPr>
            <p:ph type="title" idx="4294967295"/>
          </p:nvPr>
        </p:nvSpPr>
        <p:spPr>
          <a:xfrm>
            <a:off x="-2364305" y="22716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€30.000</a:t>
            </a:r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 idx="4294967295"/>
          </p:nvPr>
        </p:nvSpPr>
        <p:spPr>
          <a:xfrm>
            <a:off x="-2364316" y="1502050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€70.000</a:t>
            </a:r>
            <a:endParaRPr sz="2000" dirty="0"/>
          </a:p>
        </p:txBody>
      </p:sp>
      <p:sp>
        <p:nvSpPr>
          <p:cNvPr id="309" name="Google Shape;309;p34"/>
          <p:cNvSpPr/>
          <p:nvPr/>
        </p:nvSpPr>
        <p:spPr>
          <a:xfrm>
            <a:off x="-2725293" y="1540675"/>
            <a:ext cx="183300" cy="183300"/>
          </a:xfrm>
          <a:prstGeom prst="rect">
            <a:avLst/>
          </a:prstGeom>
          <a:solidFill>
            <a:srgbClr val="FF6F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311" name="Google Shape;311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3187151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Controllo Qualità</a:t>
            </a:r>
            <a:endParaRPr dirty="0"/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2451063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Ricerca e Sviluppo</a:t>
            </a:r>
            <a:endParaRPr dirty="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4294967295"/>
          </p:nvPr>
        </p:nvSpPr>
        <p:spPr>
          <a:xfrm>
            <a:off x="-2364331" y="1729677"/>
            <a:ext cx="20748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Produzione</a:t>
            </a: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sldNum" idx="12"/>
          </p:nvPr>
        </p:nvSpPr>
        <p:spPr>
          <a:xfrm>
            <a:off x="7722400" y="445025"/>
            <a:ext cx="7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-2725293" y="2272263"/>
            <a:ext cx="183300" cy="183300"/>
          </a:xfrm>
          <a:prstGeom prst="rect">
            <a:avLst/>
          </a:prstGeom>
          <a:solidFill>
            <a:srgbClr val="004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4"/>
          <p:cNvSpPr/>
          <p:nvPr/>
        </p:nvSpPr>
        <p:spPr>
          <a:xfrm>
            <a:off x="-2725293" y="3003851"/>
            <a:ext cx="183300" cy="183300"/>
          </a:xfrm>
          <a:prstGeom prst="rect">
            <a:avLst/>
          </a:prstGeom>
          <a:noFill/>
          <a:ln w="2222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4B8CFEF-BB7D-42BE-538B-0723FDD4D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3" y="1502050"/>
            <a:ext cx="4761902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6;p34">
            <a:extLst>
              <a:ext uri="{FF2B5EF4-FFF2-40B4-BE49-F238E27FC236}">
                <a16:creationId xmlns:a16="http://schemas.microsoft.com/office/drawing/2014/main" id="{DA73EC17-D2F8-2705-C85C-1AE8AA70FC02}"/>
              </a:ext>
            </a:extLst>
          </p:cNvPr>
          <p:cNvSpPr txBox="1">
            <a:spLocks/>
          </p:cNvSpPr>
          <p:nvPr/>
        </p:nvSpPr>
        <p:spPr>
          <a:xfrm>
            <a:off x="-2364331" y="39085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ek Gurmukhi"/>
              <a:buNone/>
              <a:defRPr sz="3200" b="0" i="0" u="none" strike="noStrike" cap="none">
                <a:solidFill>
                  <a:schemeClr val="dk1"/>
                </a:solidFill>
                <a:latin typeface="Anek Gurmukhi"/>
                <a:ea typeface="Anek Gurmukhi"/>
                <a:cs typeface="Anek Gurmukhi"/>
                <a:sym typeface="Anek Gurmukh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latin typeface="Segoe UI" panose="020B0502040204020203" pitchFamily="34" charset="0"/>
              </a:rPr>
              <a:t>€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r>
              <a:rPr lang="en" sz="2200" dirty="0"/>
              <a:t>17.000</a:t>
            </a:r>
          </a:p>
        </p:txBody>
      </p:sp>
      <p:sp>
        <p:nvSpPr>
          <p:cNvPr id="3" name="Google Shape;311;p34">
            <a:extLst>
              <a:ext uri="{FF2B5EF4-FFF2-40B4-BE49-F238E27FC236}">
                <a16:creationId xmlns:a16="http://schemas.microsoft.com/office/drawing/2014/main" id="{70DDD5E0-0602-7F4A-51FE-5477DDF7FC15}"/>
              </a:ext>
            </a:extLst>
          </p:cNvPr>
          <p:cNvSpPr txBox="1">
            <a:spLocks/>
          </p:cNvSpPr>
          <p:nvPr/>
        </p:nvSpPr>
        <p:spPr>
          <a:xfrm>
            <a:off x="-2364331" y="4087937"/>
            <a:ext cx="20748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buFont typeface="Arimo"/>
              <a:buNone/>
            </a:pPr>
            <a:r>
              <a:rPr lang="en-US" dirty="0"/>
              <a:t>Marketing</a:t>
            </a:r>
          </a:p>
        </p:txBody>
      </p:sp>
      <p:sp>
        <p:nvSpPr>
          <p:cNvPr id="4" name="Google Shape;316;p34">
            <a:extLst>
              <a:ext uri="{FF2B5EF4-FFF2-40B4-BE49-F238E27FC236}">
                <a16:creationId xmlns:a16="http://schemas.microsoft.com/office/drawing/2014/main" id="{09D89A84-24AC-C3EF-EFCB-DDA4BB471325}"/>
              </a:ext>
            </a:extLst>
          </p:cNvPr>
          <p:cNvSpPr/>
          <p:nvPr/>
        </p:nvSpPr>
        <p:spPr>
          <a:xfrm>
            <a:off x="-2725293" y="3909738"/>
            <a:ext cx="183300" cy="183300"/>
          </a:xfrm>
          <a:prstGeom prst="rect">
            <a:avLst/>
          </a:prstGeom>
          <a:solidFill>
            <a:srgbClr val="5891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5;p34">
            <a:extLst>
              <a:ext uri="{FF2B5EF4-FFF2-40B4-BE49-F238E27FC236}">
                <a16:creationId xmlns:a16="http://schemas.microsoft.com/office/drawing/2014/main" id="{B8CE0A7F-3688-BB1B-47BB-E9DC152A64C8}"/>
              </a:ext>
            </a:extLst>
          </p:cNvPr>
          <p:cNvSpPr/>
          <p:nvPr/>
        </p:nvSpPr>
        <p:spPr>
          <a:xfrm>
            <a:off x="-2728112" y="2994850"/>
            <a:ext cx="183300" cy="183300"/>
          </a:xfrm>
          <a:prstGeom prst="rect">
            <a:avLst/>
          </a:prstGeom>
          <a:solidFill>
            <a:srgbClr val="4CD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38781D4E-33B4-519F-55B8-524007347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34" y="4459584"/>
            <a:ext cx="713166" cy="683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200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Import Export Business Plan by Slidesgo">
  <a:themeElements>
    <a:clrScheme name="Simple Light">
      <a:dk1>
        <a:srgbClr val="FFFFFF"/>
      </a:dk1>
      <a:lt1>
        <a:srgbClr val="202020"/>
      </a:lt1>
      <a:dk2>
        <a:srgbClr val="666666"/>
      </a:dk2>
      <a:lt2>
        <a:srgbClr val="B7B7B7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1458</Words>
  <Application>Microsoft Office PowerPoint</Application>
  <PresentationFormat>On-screen Show (16:9)</PresentationFormat>
  <Paragraphs>248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Raleway</vt:lpstr>
      <vt:lpstr>Segoe UI</vt:lpstr>
      <vt:lpstr>Calibri</vt:lpstr>
      <vt:lpstr>Anek Gurmukhi</vt:lpstr>
      <vt:lpstr>Open Sans</vt:lpstr>
      <vt:lpstr>Anek Gurmukhi Medium</vt:lpstr>
      <vt:lpstr>Calibri Light</vt:lpstr>
      <vt:lpstr>Arimo SemiBold</vt:lpstr>
      <vt:lpstr>Bebas Neue</vt:lpstr>
      <vt:lpstr>Aquire</vt:lpstr>
      <vt:lpstr>Arial</vt:lpstr>
      <vt:lpstr>Arimo</vt:lpstr>
      <vt:lpstr>Import Export Business Plan by Slidesgo</vt:lpstr>
      <vt:lpstr>Tema di Office</vt:lpstr>
      <vt:lpstr>MALUM Una Tradizione ItaloGiapponese Dal 1978</vt:lpstr>
      <vt:lpstr>MALUM Una Tradizione ItaloGiapponese Dal 1978</vt:lpstr>
      <vt:lpstr>PowerPoint Presentation</vt:lpstr>
      <vt:lpstr>PowerPoint Presentation</vt:lpstr>
      <vt:lpstr>PowerPoint Presentation</vt:lpstr>
      <vt:lpstr>PowerPoint Presentation</vt:lpstr>
      <vt:lpstr>DESCRIZIONE DELLA COMPAGNIA</vt:lpstr>
      <vt:lpstr>ANALISI DI MERCATO</vt:lpstr>
      <vt:lpstr>BUDGET - PRODOTTO</vt:lpstr>
      <vt:lpstr>BUDGET - PRODOTTO</vt:lpstr>
      <vt:lpstr>BUDGET - PRODOTTO</vt:lpstr>
      <vt:lpstr>BUDGET - PRODOTTO</vt:lpstr>
      <vt:lpstr>BUDGET - PRODOTTO</vt:lpstr>
      <vt:lpstr>PROIEZIONE PRIMO ANNO</vt:lpstr>
      <vt:lpstr>LA BOTTIGLIA</vt:lpstr>
      <vt:lpstr>LA BOTTIGLIA</vt:lpstr>
      <vt:lpstr>CANVAS INFOGRAPHIC</vt:lpstr>
      <vt:lpstr>STRATEGIA DI BUSINESS</vt:lpstr>
      <vt:lpstr>INFOGRAFICA TARGET INIZIALE</vt:lpstr>
      <vt:lpstr>INFOGRAFICA TARGET FUTURO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MALUM Una Tradizione ItaloGiapponese Dal 1978</dc:title>
  <cp:lastModifiedBy>Carlo Cecchetti</cp:lastModifiedBy>
  <cp:revision>1</cp:revision>
  <dcterms:modified xsi:type="dcterms:W3CDTF">2023-11-17T08:29:31Z</dcterms:modified>
</cp:coreProperties>
</file>